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331173e0f0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331173e0f0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32e729efae7_0_5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9" name="Google Shape;3459;g32e729efae7_0_5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32e729efae7_0_5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32e729efae7_0_5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32e729efae7_0_5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32e729efae7_0_5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32e729efae7_0_5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8" name="Google Shape;3588;g32e729efae7_0_5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32e729efae7_0_5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5" name="Google Shape;3635;g32e729efae7_0_5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32e729efae7_0_5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32e729efae7_0_5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g32e729efae7_0_5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5" name="Google Shape;3735;g32e729efae7_0_5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g32e729efae7_0_5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9" name="Google Shape;3789;g32e729efae7_0_5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32e729efae7_0_5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5" name="Google Shape;3845;g32e729efae7_0_5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g32e729efae7_0_5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Google Shape;3904;g32e729efae7_0_5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2e729efa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32e729efa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32e729efae7_0_6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32e729efae7_0_6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2e729efae7_0_6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2e729efae7_0_6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32e729efae7_0_6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4" name="Google Shape;4094;g32e729efae7_0_6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32e729efae7_0_6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32e729efae7_0_6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g32e729efae7_0_6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2" name="Google Shape;4232;g32e729efae7_0_6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32e729efae7_0_6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Google Shape;4276;g32e729efae7_0_6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g32e729efae7_0_6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4" name="Google Shape;4324;g32e729efae7_0_6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g32e729efae7_0_6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4" name="Google Shape;4374;g32e729efae7_0_6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g32e729efae7_0_6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6" name="Google Shape;4426;g32e729efae7_0_6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9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g32e729efae7_0_6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Google Shape;4481;g32e729efae7_0_6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2e729efa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32e729efa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32e729efae7_0_6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32e729efae7_0_6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5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g32e729efae7_0_6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7" name="Google Shape;4597;g32e729efae7_0_6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32e729efae7_0_6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32e729efae7_0_6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g32e729efae7_0_6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0" name="Google Shape;4630;g32e729efae7_0_6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g32e729efae7_0_6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7" name="Google Shape;4637;g32e729efae7_0_6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3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g32e729efae7_0_6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5" name="Google Shape;4645;g32e729efae7_0_6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5" name="Shape 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Google Shape;4666;g32e729efae7_0_6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7" name="Google Shape;4667;g32e729efae7_0_6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g32e729efae7_0_6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2" name="Google Shape;4692;g32e729efae7_0_6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32e729efae7_0_6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32e729efae7_0_6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6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32e729efae7_0_6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32e729efae7_0_6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2e729efae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32e729efae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g32e729efae7_0_6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9" name="Google Shape;4779;g32e729efae7_0_6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1" name="Shape 4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" name="Google Shape;4812;g32e729efae7_0_6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3" name="Google Shape;4813;g32e729efae7_0_6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g32e729efae7_0_6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0" name="Google Shape;4850;g32e729efae7_0_6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g32e729efae7_0_6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9" name="Google Shape;4889;g32e729efae7_0_6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32e729efae7_0_6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32e729efae7_0_6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g32e729efae7_0_7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4" name="Google Shape;4974;g32e729efae7_0_7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g32e729efae7_0_7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8" name="Google Shape;5018;g32e729efae7_0_7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g32e729efae7_0_7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5" name="Google Shape;5035;g32e729efae7_0_7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g32e729efae7_0_7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3" name="Google Shape;5053;g32e729efae7_0_7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g32e729efae7_0_7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8" name="Google Shape;5088;g32e729efae7_0_7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32e729efae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32e729efae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g32e729efae7_0_7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3" name="Google Shape;5093;g32e729efae7_0_7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6" name="Shape 5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Google Shape;5097;g32e729efae7_0_7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8" name="Google Shape;5098;g32e729efae7_0_7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g32e729efae7_0_7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5" name="Google Shape;5105;g32e729efae7_0_7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g32e729efae7_0_7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1" name="Google Shape;5121;g32e729efae7_0_7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g32e729efae7_0_12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3" name="Google Shape;5163;g32e729efae7_0_12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g32e729efae7_0_12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8" name="Google Shape;5168;g32e729efae7_0_12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5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g331173e0f0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7" name="Google Shape;5177;g331173e0f0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2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Google Shape;5183;g32e729efae7_0_8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4" name="Google Shape;5184;g32e729efae7_0_8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2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g331173e0f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4" name="Google Shape;5204;g331173e0f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5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Google Shape;5246;g331173e0f0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7" name="Google Shape;5247;g331173e0f0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32e729efae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32e729efa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2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Google Shape;5253;g32e729efae7_0_4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4" name="Google Shape;5254;g32e729efae7_0_4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32e729efae7_0_5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32e729efae7_0_5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32e729efae7_0_5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32e729efae7_0_5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8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g32e729efae7_0_5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0" name="Google Shape;5310;g32e729efae7_0_5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g32e729efae7_0_5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9" name="Google Shape;5319;g32e729efae7_0_5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3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g32e729efae7_0_5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5" name="Google Shape;5325;g32e729efae7_0_5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2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g32e729efae7_0_5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4" name="Google Shape;5334;g32e729efae7_0_5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g32e729efae7_0_5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0" name="Google Shape;5340;g32e729efae7_0_5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g32e729efae7_0_5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0" name="Google Shape;5350;g32e729efae7_0_5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4" name="Shape 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" name="Google Shape;5355;g32e729efae7_0_5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6" name="Google Shape;5356;g32e729efae7_0_5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32e729efae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32e729efae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1" name="Shape 5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2" name="Google Shape;5362;g32e729efae7_0_5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3" name="Google Shape;5363;g32e729efae7_0_5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8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g32e729efae7_0_5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0" name="Google Shape;5370;g32e729efae7_0_5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g32e729efae7_0_5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7" name="Google Shape;5377;g32e729efae7_0_5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4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Google Shape;5385;g32e729efae7_0_5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6" name="Google Shape;5386;g32e729efae7_0_5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2" name="Google Shape;5392;g32e729efae7_0_5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3" name="Google Shape;5393;g32e729efae7_0_5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8" name="Shape 5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9" name="Google Shape;5399;g32e729efae7_0_5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0" name="Google Shape;5400;g32e729efae7_0_5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5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g32e729efae7_0_5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7" name="Google Shape;5407;g32e729efae7_0_5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32e729efae7_0_5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4" name="Google Shape;5414;g32e729efae7_0_5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1" name="Shape 5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2" name="Google Shape;5422;g32e729efae7_0_5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3" name="Google Shape;5423;g32e729efae7_0_5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0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32e729efae7_0_5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32e729efae7_0_5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2e729efae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32e729efae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32e729efae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32e729efae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31173e0f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331173e0f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2e729efae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32e729efae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2e729efae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32e729efae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32e729efae7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32e729efae7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2e729efae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32e729efae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32e729efae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32e729efae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32e729efae7_0_4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32e729efae7_0_4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32e729efae7_0_4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32e729efae7_0_4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32e729efae7_0_4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32e729efae7_0_4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32e729efae7_0_4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32e729efae7_0_4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32e729efae7_0_4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32e729efae7_0_4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32e729efae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32e729efae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32e729efae7_0_4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32e729efae7_0_4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32e729efae7_0_4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32e729efae7_0_4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2e729efae7_0_4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32e729efae7_0_4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32e729efae7_0_4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32e729efae7_0_4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32e729efae7_0_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32e729efae7_0_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32e729efae7_0_4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32e729efae7_0_4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32e729efae7_0_4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32e729efae7_0_4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32e729efae7_0_4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32e729efae7_0_4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2e729efae7_0_4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32e729efae7_0_4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32e729ef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32e729ef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32e729efae7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32e729efae7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331173e0f0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331173e0f0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331173e0f0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331173e0f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331173e0f0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331173e0f0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331173e0f0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331173e0f0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2e729efae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2e729efae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32e729efae7_0_4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32e729efae7_0_4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2e729efae7_0_4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32e729efae7_0_4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32e729efae7_0_4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32e729efae7_0_4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32e729efae7_0_4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32e729efae7_0_4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32e729efae7_0_4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32e729efae7_0_4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2e729efae7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32e729efae7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32e729efae7_0_4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32e729efae7_0_4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2e729efae7_0_4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3" name="Google Shape;2713;g32e729efae7_0_4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32e729efae7_0_4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32e729efae7_0_4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32e729efae7_0_4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32e729efae7_0_4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32e729efae7_0_4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32e729efae7_0_4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32e729efae7_0_4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32e729efae7_0_4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32e729efae7_0_4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32e729efae7_0_4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32e729efae7_0_4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32e729efae7_0_4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32e729efae7_0_4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32e729efae7_0_4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32e729efae7_0_4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32e729efae7_0_4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2e729efae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32e729efae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g32e729efae7_0_12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" name="Google Shape;2845;g32e729efae7_0_1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32e729efae7_0_1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32e729efae7_0_1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32e729efae7_0_12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32e729efae7_0_12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32e729efae7_0_1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32e729efae7_0_1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32e729efae7_0_12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32e729efae7_0_12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2e729efae7_0_12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2e729efae7_0_12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32e729efae7_0_12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32e729efae7_0_12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g32e729efae7_0_12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3" name="Google Shape;2893;g32e729efae7_0_1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32e729efae7_0_12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32e729efae7_0_12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32e729efae7_0_12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32e729efae7_0_12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2e729efae7_0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2e729efae7_0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32e729efae7_0_12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" name="Google Shape;2950;g32e729efae7_0_12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32e729efae7_0_1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32e729efae7_0_1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32e729efae7_0_12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" name="Google Shape;2964;g32e729efae7_0_12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32e729efae7_0_12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32e729efae7_0_12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32e729efae7_0_12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32e729efae7_0_12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32e729efae7_0_12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32e729efae7_0_1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32e729efae7_0_1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32e729efae7_0_1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2e729efae7_0_12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32e729efae7_0_12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32e729efae7_0_12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32e729efae7_0_12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g32e729efae7_0_12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0" name="Google Shape;3040;g32e729efae7_0_12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32e729efae7_0_12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32e729efae7_0_12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32e729efae7_0_5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32e729efae7_0_5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32e729efae7_0_1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32e729efae7_0_1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32e729efae7_0_5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32e729efae7_0_5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32e729efae7_0_5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32e729efae7_0_5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32e729efae7_0_5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32e729efae7_0_5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32e729efae7_0_5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32e729efae7_0_5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g32e729efae7_0_5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" name="Google Shape;3235;g32e729efae7_0_5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32e729efae7_0_5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32e729efae7_0_5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32e729efae7_0_5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32e729efae7_0_5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g32e729efae7_0_5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" name="Google Shape;3267;g32e729efae7_0_5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32e729efae7_0_5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32e729efae7_0_5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32e729efae7_0_5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32e729efae7_0_5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32e729efae7_0_5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32e729efae7_0_5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32e729efae7_0_5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1" name="Google Shape;3321;g32e729efae7_0_5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g32e729efae7_0_5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4" name="Google Shape;3364;g32e729efae7_0_5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g32e729efae7_0_5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2" name="Google Shape;3372;g32e729efae7_0_5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32e729efae7_0_5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32e729efae7_0_5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32e729efae7_0_5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32e729efae7_0_5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32e729efae7_0_5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32e729efae7_0_5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33" name="Google Shape;33;p2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" name="Google Shape;45;p2"/>
          <p:cNvSpPr txBox="1"/>
          <p:nvPr>
            <p:ph type="ctrTitle"/>
          </p:nvPr>
        </p:nvSpPr>
        <p:spPr>
          <a:xfrm>
            <a:off x="2215950" y="1729963"/>
            <a:ext cx="4712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2215950" y="3533113"/>
            <a:ext cx="471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3827250" y="4604000"/>
            <a:ext cx="1489510" cy="127354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>
            <a:off x="-776300" y="-488550"/>
            <a:ext cx="9837528" cy="4432074"/>
            <a:chOff x="-776300" y="-488550"/>
            <a:chExt cx="9837528" cy="4432074"/>
          </a:xfrm>
        </p:grpSpPr>
        <p:sp>
          <p:nvSpPr>
            <p:cNvPr id="49" name="Google Shape;49;p2"/>
            <p:cNvSpPr/>
            <p:nvPr/>
          </p:nvSpPr>
          <p:spPr>
            <a:xfrm>
              <a:off x="-776300" y="2915475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1713" y="-488550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433" name="Google Shape;433;p11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434" name="Google Shape;434;p11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Google Shape;435;p11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11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11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11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11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11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11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11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11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11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11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6" name="Google Shape;446;p11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11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11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11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11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11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11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11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11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55" name="Google Shape;455;p11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456" name="Google Shape;456;p11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11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11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11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11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11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11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11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11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11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11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11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68" name="Google Shape;468;p11"/>
          <p:cNvSpPr/>
          <p:nvPr/>
        </p:nvSpPr>
        <p:spPr>
          <a:xfrm>
            <a:off x="-563137" y="-315825"/>
            <a:ext cx="1489515" cy="1028049"/>
          </a:xfrm>
          <a:custGeom>
            <a:rect b="b" l="l" r="r" t="t"/>
            <a:pathLst>
              <a:path extrusionOk="0" h="31120" w="45089">
                <a:moveTo>
                  <a:pt x="36489" y="0"/>
                </a:moveTo>
                <a:cubicBezTo>
                  <a:pt x="35993" y="0"/>
                  <a:pt x="35489" y="65"/>
                  <a:pt x="34987" y="201"/>
                </a:cubicBezTo>
                <a:cubicBezTo>
                  <a:pt x="31896" y="1007"/>
                  <a:pt x="30075" y="4168"/>
                  <a:pt x="30906" y="7259"/>
                </a:cubicBezTo>
                <a:cubicBezTo>
                  <a:pt x="32289" y="12471"/>
                  <a:pt x="29175" y="17844"/>
                  <a:pt x="23963" y="19252"/>
                </a:cubicBezTo>
                <a:cubicBezTo>
                  <a:pt x="23125" y="19474"/>
                  <a:pt x="22282" y="19580"/>
                  <a:pt x="21453" y="19580"/>
                </a:cubicBezTo>
                <a:cubicBezTo>
                  <a:pt x="17119" y="19580"/>
                  <a:pt x="13131" y="16683"/>
                  <a:pt x="11969" y="12309"/>
                </a:cubicBezTo>
                <a:cubicBezTo>
                  <a:pt x="11274" y="9740"/>
                  <a:pt x="8944" y="8028"/>
                  <a:pt x="6390" y="8028"/>
                </a:cubicBezTo>
                <a:cubicBezTo>
                  <a:pt x="5895" y="8028"/>
                  <a:pt x="5391" y="8093"/>
                  <a:pt x="4890" y="8227"/>
                </a:cubicBezTo>
                <a:cubicBezTo>
                  <a:pt x="1821" y="9058"/>
                  <a:pt x="0" y="12216"/>
                  <a:pt x="806" y="15285"/>
                </a:cubicBezTo>
                <a:cubicBezTo>
                  <a:pt x="3358" y="24813"/>
                  <a:pt x="12000" y="31119"/>
                  <a:pt x="21426" y="31119"/>
                </a:cubicBezTo>
                <a:cubicBezTo>
                  <a:pt x="23247" y="31119"/>
                  <a:pt x="25097" y="30884"/>
                  <a:pt x="26939" y="30391"/>
                </a:cubicBezTo>
                <a:cubicBezTo>
                  <a:pt x="38308" y="27370"/>
                  <a:pt x="45089" y="15630"/>
                  <a:pt x="42045" y="4282"/>
                </a:cubicBezTo>
                <a:cubicBezTo>
                  <a:pt x="41350" y="1697"/>
                  <a:pt x="39026" y="0"/>
                  <a:pt x="36489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11"/>
          <p:cNvGrpSpPr/>
          <p:nvPr/>
        </p:nvGrpSpPr>
        <p:grpSpPr>
          <a:xfrm>
            <a:off x="-563125" y="-438575"/>
            <a:ext cx="10054685" cy="6095035"/>
            <a:chOff x="-563125" y="-438575"/>
            <a:chExt cx="10054685" cy="6095035"/>
          </a:xfrm>
        </p:grpSpPr>
        <p:sp>
          <p:nvSpPr>
            <p:cNvPr id="470" name="Google Shape;470;p11"/>
            <p:cNvSpPr/>
            <p:nvPr/>
          </p:nvSpPr>
          <p:spPr>
            <a:xfrm>
              <a:off x="8002050" y="-438575"/>
              <a:ext cx="1489510" cy="1273548"/>
            </a:xfrm>
            <a:custGeom>
              <a:rect b="b" l="l" r="r" t="t"/>
              <a:pathLst>
                <a:path extrusionOk="0" h="7277" w="8511">
                  <a:moveTo>
                    <a:pt x="4781" y="0"/>
                  </a:moveTo>
                  <a:cubicBezTo>
                    <a:pt x="4701" y="0"/>
                    <a:pt x="4620" y="41"/>
                    <a:pt x="4567" y="125"/>
                  </a:cubicBezTo>
                  <a:lnTo>
                    <a:pt x="3875" y="1301"/>
                  </a:lnTo>
                  <a:cubicBezTo>
                    <a:pt x="3828" y="1380"/>
                    <a:pt x="3739" y="1426"/>
                    <a:pt x="3650" y="1426"/>
                  </a:cubicBezTo>
                  <a:cubicBezTo>
                    <a:pt x="3608" y="1426"/>
                    <a:pt x="3566" y="1416"/>
                    <a:pt x="3529" y="1393"/>
                  </a:cubicBezTo>
                  <a:lnTo>
                    <a:pt x="2375" y="655"/>
                  </a:lnTo>
                  <a:cubicBezTo>
                    <a:pt x="2332" y="628"/>
                    <a:pt x="2288" y="617"/>
                    <a:pt x="2246" y="617"/>
                  </a:cubicBezTo>
                  <a:cubicBezTo>
                    <a:pt x="2108" y="617"/>
                    <a:pt x="1995" y="744"/>
                    <a:pt x="2030" y="886"/>
                  </a:cubicBezTo>
                  <a:lnTo>
                    <a:pt x="2237" y="2017"/>
                  </a:lnTo>
                  <a:cubicBezTo>
                    <a:pt x="2283" y="2155"/>
                    <a:pt x="2169" y="2293"/>
                    <a:pt x="2006" y="2293"/>
                  </a:cubicBezTo>
                  <a:lnTo>
                    <a:pt x="576" y="2316"/>
                  </a:lnTo>
                  <a:cubicBezTo>
                    <a:pt x="346" y="2316"/>
                    <a:pt x="253" y="2616"/>
                    <a:pt x="438" y="2731"/>
                  </a:cubicBezTo>
                  <a:lnTo>
                    <a:pt x="1314" y="3377"/>
                  </a:lnTo>
                  <a:cubicBezTo>
                    <a:pt x="1453" y="3469"/>
                    <a:pt x="1431" y="3677"/>
                    <a:pt x="1292" y="3770"/>
                  </a:cubicBezTo>
                  <a:lnTo>
                    <a:pt x="207" y="4391"/>
                  </a:lnTo>
                  <a:cubicBezTo>
                    <a:pt x="1" y="4508"/>
                    <a:pt x="93" y="4806"/>
                    <a:pt x="324" y="4830"/>
                  </a:cubicBezTo>
                  <a:lnTo>
                    <a:pt x="1545" y="4877"/>
                  </a:lnTo>
                  <a:cubicBezTo>
                    <a:pt x="1730" y="4877"/>
                    <a:pt x="1846" y="5061"/>
                    <a:pt x="1754" y="5222"/>
                  </a:cubicBezTo>
                  <a:lnTo>
                    <a:pt x="1268" y="6190"/>
                  </a:lnTo>
                  <a:cubicBezTo>
                    <a:pt x="1193" y="6341"/>
                    <a:pt x="1318" y="6522"/>
                    <a:pt x="1478" y="6522"/>
                  </a:cubicBezTo>
                  <a:cubicBezTo>
                    <a:pt x="1515" y="6522"/>
                    <a:pt x="1553" y="6512"/>
                    <a:pt x="1591" y="6491"/>
                  </a:cubicBezTo>
                  <a:lnTo>
                    <a:pt x="2883" y="5845"/>
                  </a:lnTo>
                  <a:cubicBezTo>
                    <a:pt x="2910" y="5829"/>
                    <a:pt x="2940" y="5821"/>
                    <a:pt x="2970" y="5821"/>
                  </a:cubicBezTo>
                  <a:cubicBezTo>
                    <a:pt x="3068" y="5821"/>
                    <a:pt x="3170" y="5900"/>
                    <a:pt x="3206" y="6006"/>
                  </a:cubicBezTo>
                  <a:lnTo>
                    <a:pt x="3529" y="7113"/>
                  </a:lnTo>
                  <a:cubicBezTo>
                    <a:pt x="3554" y="7216"/>
                    <a:pt x="3653" y="7276"/>
                    <a:pt x="3751" y="7276"/>
                  </a:cubicBezTo>
                  <a:cubicBezTo>
                    <a:pt x="3827" y="7276"/>
                    <a:pt x="3903" y="7240"/>
                    <a:pt x="3944" y="7159"/>
                  </a:cubicBezTo>
                  <a:lnTo>
                    <a:pt x="4636" y="5960"/>
                  </a:lnTo>
                  <a:cubicBezTo>
                    <a:pt x="4679" y="5888"/>
                    <a:pt x="4758" y="5852"/>
                    <a:pt x="4840" y="5852"/>
                  </a:cubicBezTo>
                  <a:cubicBezTo>
                    <a:pt x="4889" y="5852"/>
                    <a:pt x="4939" y="5865"/>
                    <a:pt x="4982" y="5891"/>
                  </a:cubicBezTo>
                  <a:lnTo>
                    <a:pt x="6136" y="6629"/>
                  </a:lnTo>
                  <a:cubicBezTo>
                    <a:pt x="6178" y="6656"/>
                    <a:pt x="6223" y="6668"/>
                    <a:pt x="6266" y="6668"/>
                  </a:cubicBezTo>
                  <a:cubicBezTo>
                    <a:pt x="6412" y="6668"/>
                    <a:pt x="6540" y="6535"/>
                    <a:pt x="6505" y="6375"/>
                  </a:cubicBezTo>
                  <a:lnTo>
                    <a:pt x="6274" y="5268"/>
                  </a:lnTo>
                  <a:cubicBezTo>
                    <a:pt x="6250" y="5107"/>
                    <a:pt x="6366" y="4969"/>
                    <a:pt x="6505" y="4969"/>
                  </a:cubicBezTo>
                  <a:lnTo>
                    <a:pt x="7935" y="4969"/>
                  </a:lnTo>
                  <a:cubicBezTo>
                    <a:pt x="8165" y="4969"/>
                    <a:pt x="8258" y="4668"/>
                    <a:pt x="8073" y="4530"/>
                  </a:cubicBezTo>
                  <a:lnTo>
                    <a:pt x="7219" y="3908"/>
                  </a:lnTo>
                  <a:cubicBezTo>
                    <a:pt x="7080" y="3816"/>
                    <a:pt x="7080" y="3585"/>
                    <a:pt x="7243" y="3515"/>
                  </a:cubicBezTo>
                  <a:lnTo>
                    <a:pt x="8304" y="2893"/>
                  </a:lnTo>
                  <a:cubicBezTo>
                    <a:pt x="8510" y="2777"/>
                    <a:pt x="8442" y="2454"/>
                    <a:pt x="8187" y="2454"/>
                  </a:cubicBezTo>
                  <a:lnTo>
                    <a:pt x="6966" y="2408"/>
                  </a:lnTo>
                  <a:cubicBezTo>
                    <a:pt x="6781" y="2386"/>
                    <a:pt x="6689" y="2201"/>
                    <a:pt x="6757" y="2063"/>
                  </a:cubicBezTo>
                  <a:lnTo>
                    <a:pt x="7243" y="1094"/>
                  </a:lnTo>
                  <a:cubicBezTo>
                    <a:pt x="7319" y="921"/>
                    <a:pt x="7188" y="749"/>
                    <a:pt x="7023" y="749"/>
                  </a:cubicBezTo>
                  <a:cubicBezTo>
                    <a:pt x="6989" y="749"/>
                    <a:pt x="6955" y="756"/>
                    <a:pt x="6920" y="771"/>
                  </a:cubicBezTo>
                  <a:lnTo>
                    <a:pt x="5650" y="1417"/>
                  </a:lnTo>
                  <a:cubicBezTo>
                    <a:pt x="5613" y="1435"/>
                    <a:pt x="5575" y="1444"/>
                    <a:pt x="5537" y="1444"/>
                  </a:cubicBezTo>
                  <a:cubicBezTo>
                    <a:pt x="5434" y="1444"/>
                    <a:pt x="5339" y="1380"/>
                    <a:pt x="5305" y="1279"/>
                  </a:cubicBezTo>
                  <a:lnTo>
                    <a:pt x="5005" y="172"/>
                  </a:lnTo>
                  <a:cubicBezTo>
                    <a:pt x="4968" y="58"/>
                    <a:pt x="4875" y="0"/>
                    <a:pt x="47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-563125" y="4382913"/>
              <a:ext cx="1489510" cy="1273548"/>
            </a:xfrm>
            <a:custGeom>
              <a:rect b="b" l="l" r="r" t="t"/>
              <a:pathLst>
                <a:path extrusionOk="0" h="7277" w="8511">
                  <a:moveTo>
                    <a:pt x="4781" y="0"/>
                  </a:moveTo>
                  <a:cubicBezTo>
                    <a:pt x="4701" y="0"/>
                    <a:pt x="4620" y="41"/>
                    <a:pt x="4567" y="125"/>
                  </a:cubicBezTo>
                  <a:lnTo>
                    <a:pt x="3875" y="1301"/>
                  </a:lnTo>
                  <a:cubicBezTo>
                    <a:pt x="3828" y="1380"/>
                    <a:pt x="3739" y="1426"/>
                    <a:pt x="3650" y="1426"/>
                  </a:cubicBezTo>
                  <a:cubicBezTo>
                    <a:pt x="3608" y="1426"/>
                    <a:pt x="3566" y="1416"/>
                    <a:pt x="3529" y="1393"/>
                  </a:cubicBezTo>
                  <a:lnTo>
                    <a:pt x="2375" y="655"/>
                  </a:lnTo>
                  <a:cubicBezTo>
                    <a:pt x="2332" y="628"/>
                    <a:pt x="2288" y="617"/>
                    <a:pt x="2246" y="617"/>
                  </a:cubicBezTo>
                  <a:cubicBezTo>
                    <a:pt x="2108" y="617"/>
                    <a:pt x="1995" y="744"/>
                    <a:pt x="2030" y="886"/>
                  </a:cubicBezTo>
                  <a:lnTo>
                    <a:pt x="2237" y="2017"/>
                  </a:lnTo>
                  <a:cubicBezTo>
                    <a:pt x="2283" y="2155"/>
                    <a:pt x="2169" y="2293"/>
                    <a:pt x="2006" y="2293"/>
                  </a:cubicBezTo>
                  <a:lnTo>
                    <a:pt x="576" y="2316"/>
                  </a:lnTo>
                  <a:cubicBezTo>
                    <a:pt x="346" y="2316"/>
                    <a:pt x="253" y="2616"/>
                    <a:pt x="438" y="2731"/>
                  </a:cubicBezTo>
                  <a:lnTo>
                    <a:pt x="1314" y="3377"/>
                  </a:lnTo>
                  <a:cubicBezTo>
                    <a:pt x="1453" y="3469"/>
                    <a:pt x="1431" y="3677"/>
                    <a:pt x="1292" y="3770"/>
                  </a:cubicBezTo>
                  <a:lnTo>
                    <a:pt x="207" y="4391"/>
                  </a:lnTo>
                  <a:cubicBezTo>
                    <a:pt x="1" y="4508"/>
                    <a:pt x="93" y="4806"/>
                    <a:pt x="324" y="4830"/>
                  </a:cubicBezTo>
                  <a:lnTo>
                    <a:pt x="1545" y="4877"/>
                  </a:lnTo>
                  <a:cubicBezTo>
                    <a:pt x="1730" y="4877"/>
                    <a:pt x="1846" y="5061"/>
                    <a:pt x="1754" y="5222"/>
                  </a:cubicBezTo>
                  <a:lnTo>
                    <a:pt x="1268" y="6190"/>
                  </a:lnTo>
                  <a:cubicBezTo>
                    <a:pt x="1193" y="6341"/>
                    <a:pt x="1318" y="6522"/>
                    <a:pt x="1478" y="6522"/>
                  </a:cubicBezTo>
                  <a:cubicBezTo>
                    <a:pt x="1515" y="6522"/>
                    <a:pt x="1553" y="6512"/>
                    <a:pt x="1591" y="6491"/>
                  </a:cubicBezTo>
                  <a:lnTo>
                    <a:pt x="2883" y="5845"/>
                  </a:lnTo>
                  <a:cubicBezTo>
                    <a:pt x="2910" y="5829"/>
                    <a:pt x="2940" y="5821"/>
                    <a:pt x="2970" y="5821"/>
                  </a:cubicBezTo>
                  <a:cubicBezTo>
                    <a:pt x="3068" y="5821"/>
                    <a:pt x="3170" y="5900"/>
                    <a:pt x="3206" y="6006"/>
                  </a:cubicBezTo>
                  <a:lnTo>
                    <a:pt x="3529" y="7113"/>
                  </a:lnTo>
                  <a:cubicBezTo>
                    <a:pt x="3554" y="7216"/>
                    <a:pt x="3653" y="7276"/>
                    <a:pt x="3751" y="7276"/>
                  </a:cubicBezTo>
                  <a:cubicBezTo>
                    <a:pt x="3827" y="7276"/>
                    <a:pt x="3903" y="7240"/>
                    <a:pt x="3944" y="7159"/>
                  </a:cubicBezTo>
                  <a:lnTo>
                    <a:pt x="4636" y="5960"/>
                  </a:lnTo>
                  <a:cubicBezTo>
                    <a:pt x="4679" y="5888"/>
                    <a:pt x="4758" y="5852"/>
                    <a:pt x="4840" y="5852"/>
                  </a:cubicBezTo>
                  <a:cubicBezTo>
                    <a:pt x="4889" y="5852"/>
                    <a:pt x="4939" y="5865"/>
                    <a:pt x="4982" y="5891"/>
                  </a:cubicBezTo>
                  <a:lnTo>
                    <a:pt x="6136" y="6629"/>
                  </a:lnTo>
                  <a:cubicBezTo>
                    <a:pt x="6178" y="6656"/>
                    <a:pt x="6223" y="6668"/>
                    <a:pt x="6266" y="6668"/>
                  </a:cubicBezTo>
                  <a:cubicBezTo>
                    <a:pt x="6412" y="6668"/>
                    <a:pt x="6540" y="6535"/>
                    <a:pt x="6505" y="6375"/>
                  </a:cubicBezTo>
                  <a:lnTo>
                    <a:pt x="6274" y="5268"/>
                  </a:lnTo>
                  <a:cubicBezTo>
                    <a:pt x="6250" y="5107"/>
                    <a:pt x="6366" y="4969"/>
                    <a:pt x="6505" y="4969"/>
                  </a:cubicBezTo>
                  <a:lnTo>
                    <a:pt x="7935" y="4969"/>
                  </a:lnTo>
                  <a:cubicBezTo>
                    <a:pt x="8165" y="4969"/>
                    <a:pt x="8258" y="4668"/>
                    <a:pt x="8073" y="4530"/>
                  </a:cubicBezTo>
                  <a:lnTo>
                    <a:pt x="7219" y="3908"/>
                  </a:lnTo>
                  <a:cubicBezTo>
                    <a:pt x="7080" y="3816"/>
                    <a:pt x="7080" y="3585"/>
                    <a:pt x="7243" y="3515"/>
                  </a:cubicBezTo>
                  <a:lnTo>
                    <a:pt x="8304" y="2893"/>
                  </a:lnTo>
                  <a:cubicBezTo>
                    <a:pt x="8510" y="2777"/>
                    <a:pt x="8442" y="2454"/>
                    <a:pt x="8187" y="2454"/>
                  </a:cubicBezTo>
                  <a:lnTo>
                    <a:pt x="6966" y="2408"/>
                  </a:lnTo>
                  <a:cubicBezTo>
                    <a:pt x="6781" y="2386"/>
                    <a:pt x="6689" y="2201"/>
                    <a:pt x="6757" y="2063"/>
                  </a:cubicBezTo>
                  <a:lnTo>
                    <a:pt x="7243" y="1094"/>
                  </a:lnTo>
                  <a:cubicBezTo>
                    <a:pt x="7319" y="921"/>
                    <a:pt x="7188" y="749"/>
                    <a:pt x="7023" y="749"/>
                  </a:cubicBezTo>
                  <a:cubicBezTo>
                    <a:pt x="6989" y="749"/>
                    <a:pt x="6955" y="756"/>
                    <a:pt x="6920" y="771"/>
                  </a:cubicBezTo>
                  <a:lnTo>
                    <a:pt x="5650" y="1417"/>
                  </a:lnTo>
                  <a:cubicBezTo>
                    <a:pt x="5613" y="1435"/>
                    <a:pt x="5575" y="1444"/>
                    <a:pt x="5537" y="1444"/>
                  </a:cubicBezTo>
                  <a:cubicBezTo>
                    <a:pt x="5434" y="1444"/>
                    <a:pt x="5339" y="1380"/>
                    <a:pt x="5305" y="1279"/>
                  </a:cubicBezTo>
                  <a:lnTo>
                    <a:pt x="5005" y="172"/>
                  </a:lnTo>
                  <a:cubicBezTo>
                    <a:pt x="4968" y="58"/>
                    <a:pt x="4875" y="0"/>
                    <a:pt x="47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11"/>
          <p:cNvSpPr txBox="1"/>
          <p:nvPr>
            <p:ph hasCustomPrompt="1" type="title"/>
          </p:nvPr>
        </p:nvSpPr>
        <p:spPr>
          <a:xfrm>
            <a:off x="1980150" y="1913813"/>
            <a:ext cx="51837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>
                <a:latin typeface="Mukta"/>
                <a:ea typeface="Mukta"/>
                <a:cs typeface="Mukta"/>
                <a:sym typeface="Muk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3" name="Google Shape;473;p11"/>
          <p:cNvSpPr txBox="1"/>
          <p:nvPr>
            <p:ph idx="1" type="subTitle"/>
          </p:nvPr>
        </p:nvSpPr>
        <p:spPr>
          <a:xfrm>
            <a:off x="1980150" y="2960612"/>
            <a:ext cx="5183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3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477" name="Google Shape;477;p13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478" name="Google Shape;478;p13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13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13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13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13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13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13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13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13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13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13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13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13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13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13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13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13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13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13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13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13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9" name="Google Shape;499;p13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500" name="Google Shape;500;p13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13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13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13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13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13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13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13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13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13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13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13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2" name="Google Shape;512;p13"/>
          <p:cNvGrpSpPr/>
          <p:nvPr/>
        </p:nvGrpSpPr>
        <p:grpSpPr>
          <a:xfrm>
            <a:off x="893298" y="-87175"/>
            <a:ext cx="3106500" cy="5159611"/>
            <a:chOff x="893298" y="-87175"/>
            <a:chExt cx="3106500" cy="5159611"/>
          </a:xfrm>
        </p:grpSpPr>
        <p:sp>
          <p:nvSpPr>
            <p:cNvPr id="513" name="Google Shape;513;p13"/>
            <p:cNvSpPr/>
            <p:nvPr/>
          </p:nvSpPr>
          <p:spPr>
            <a:xfrm>
              <a:off x="3170048" y="-87175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93298" y="4499750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13"/>
          <p:cNvSpPr/>
          <p:nvPr/>
        </p:nvSpPr>
        <p:spPr>
          <a:xfrm>
            <a:off x="8540951" y="1917796"/>
            <a:ext cx="1099749" cy="94029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13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517" name="Google Shape;517;p13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518" name="Google Shape;518;p13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20" name="Google Shape;520;p13"/>
            <p:cNvGrpSpPr/>
            <p:nvPr/>
          </p:nvGrpSpPr>
          <p:grpSpPr>
            <a:xfrm>
              <a:off x="4471775" y="240700"/>
              <a:ext cx="4375799" cy="204324"/>
              <a:chOff x="4471775" y="240700"/>
              <a:chExt cx="4375799" cy="204324"/>
            </a:xfrm>
          </p:grpSpPr>
          <p:sp>
            <p:nvSpPr>
              <p:cNvPr id="521" name="Google Shape;521;p13"/>
              <p:cNvSpPr/>
              <p:nvPr/>
            </p:nvSpPr>
            <p:spPr>
              <a:xfrm>
                <a:off x="4471775" y="240700"/>
                <a:ext cx="4375799" cy="204324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2" name="Google Shape;522;p13"/>
              <p:cNvGrpSpPr/>
              <p:nvPr/>
            </p:nvGrpSpPr>
            <p:grpSpPr>
              <a:xfrm>
                <a:off x="8025886" y="289154"/>
                <a:ext cx="404880" cy="107425"/>
                <a:chOff x="7050325" y="1045375"/>
                <a:chExt cx="824100" cy="218700"/>
              </a:xfrm>
            </p:grpSpPr>
            <p:sp>
              <p:nvSpPr>
                <p:cNvPr id="523" name="Google Shape;523;p13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526" name="Google Shape;526;p13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527" name="Google Shape;527;p13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" name="Google Shape;528;p13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13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13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cxnSp>
          <p:nvCxnSpPr>
            <p:cNvPr id="531" name="Google Shape;531;p13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2" name="Google Shape;532;p13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13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534" name="Google Shape;534;p13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idx="1" type="subTitle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3"/>
          <p:cNvSpPr txBox="1"/>
          <p:nvPr>
            <p:ph idx="2" type="subTitle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idx="3" type="subTitle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idx="4" type="subTitle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13"/>
          <p:cNvSpPr txBox="1"/>
          <p:nvPr>
            <p:ph idx="5" type="subTitle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idx="6" type="subTitle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7" type="title"/>
          </p:nvPr>
        </p:nvSpPr>
        <p:spPr>
          <a:xfrm>
            <a:off x="720000" y="140822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hasCustomPrompt="1" idx="8" type="title"/>
          </p:nvPr>
        </p:nvSpPr>
        <p:spPr>
          <a:xfrm>
            <a:off x="720000" y="31408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7" name="Google Shape;547;p13"/>
          <p:cNvSpPr txBox="1"/>
          <p:nvPr>
            <p:ph hasCustomPrompt="1" idx="9" type="title"/>
          </p:nvPr>
        </p:nvSpPr>
        <p:spPr>
          <a:xfrm>
            <a:off x="3419271" y="140822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hasCustomPrompt="1" idx="13" type="title"/>
          </p:nvPr>
        </p:nvSpPr>
        <p:spPr>
          <a:xfrm>
            <a:off x="3419271" y="31408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hasCustomPrompt="1" idx="14" type="title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/>
          <p:nvPr>
            <p:ph hasCustomPrompt="1" idx="15" type="title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6" type="subTitle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2" name="Google Shape;552;p13"/>
          <p:cNvSpPr txBox="1"/>
          <p:nvPr>
            <p:ph idx="17" type="subTitle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3" name="Google Shape;553;p13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4" name="Google Shape;554;p13"/>
          <p:cNvSpPr txBox="1"/>
          <p:nvPr>
            <p:ph idx="19" type="subTitle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5" name="Google Shape;555;p13"/>
          <p:cNvSpPr txBox="1"/>
          <p:nvPr>
            <p:ph idx="20" type="subTitle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6" name="Google Shape;556;p13"/>
          <p:cNvSpPr txBox="1"/>
          <p:nvPr>
            <p:ph idx="21" type="subTitle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4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559" name="Google Shape;559;p14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560" name="Google Shape;560;p14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14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14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14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14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14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14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14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14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14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14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14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14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14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14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14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14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14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14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14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14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81" name="Google Shape;581;p14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582" name="Google Shape;582;p14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14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14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14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14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14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14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14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14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14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2" name="Google Shape;592;p14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14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94" name="Google Shape;594;p14"/>
          <p:cNvGrpSpPr/>
          <p:nvPr/>
        </p:nvGrpSpPr>
        <p:grpSpPr>
          <a:xfrm>
            <a:off x="-543587" y="-582525"/>
            <a:ext cx="2979028" cy="6214562"/>
            <a:chOff x="-543587" y="-582525"/>
            <a:chExt cx="2979028" cy="6214562"/>
          </a:xfrm>
        </p:grpSpPr>
        <p:sp>
          <p:nvSpPr>
            <p:cNvPr id="595" name="Google Shape;595;p14"/>
            <p:cNvSpPr/>
            <p:nvPr/>
          </p:nvSpPr>
          <p:spPr>
            <a:xfrm>
              <a:off x="945925" y="-582525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 rot="10800000">
              <a:off x="-543587" y="4603988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14"/>
          <p:cNvSpPr/>
          <p:nvPr/>
        </p:nvSpPr>
        <p:spPr>
          <a:xfrm>
            <a:off x="8180825" y="4249563"/>
            <a:ext cx="1489510" cy="127354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4"/>
          <p:cNvSpPr txBox="1"/>
          <p:nvPr>
            <p:ph type="title"/>
          </p:nvPr>
        </p:nvSpPr>
        <p:spPr>
          <a:xfrm>
            <a:off x="1882813" y="3557250"/>
            <a:ext cx="53784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1226400" y="1583375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5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602" name="Google Shape;602;p15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603" name="Google Shape;603;p15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15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15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15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15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15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15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0" name="Google Shape;610;p15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15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" name="Google Shape;612;p15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15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15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5" name="Google Shape;615;p15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6" name="Google Shape;616;p15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15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15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15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15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15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15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15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4" name="Google Shape;624;p15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625" name="Google Shape;625;p15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6" name="Google Shape;626;p15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7" name="Google Shape;627;p15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Google Shape;628;p15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15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15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Google Shape;631;p15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2" name="Google Shape;632;p15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Google Shape;633;p15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15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15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Google Shape;636;p15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37" name="Google Shape;637;p15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638" name="Google Shape;638;p15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639" name="Google Shape;639;p15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41" name="Google Shape;641;p15"/>
            <p:cNvGrpSpPr/>
            <p:nvPr/>
          </p:nvGrpSpPr>
          <p:grpSpPr>
            <a:xfrm>
              <a:off x="4471775" y="240700"/>
              <a:ext cx="4375799" cy="204324"/>
              <a:chOff x="4471775" y="240700"/>
              <a:chExt cx="4375799" cy="204324"/>
            </a:xfrm>
          </p:grpSpPr>
          <p:sp>
            <p:nvSpPr>
              <p:cNvPr id="642" name="Google Shape;642;p15"/>
              <p:cNvSpPr/>
              <p:nvPr/>
            </p:nvSpPr>
            <p:spPr>
              <a:xfrm>
                <a:off x="4471775" y="240700"/>
                <a:ext cx="4375799" cy="204324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3" name="Google Shape;643;p15"/>
              <p:cNvGrpSpPr/>
              <p:nvPr/>
            </p:nvGrpSpPr>
            <p:grpSpPr>
              <a:xfrm>
                <a:off x="8025886" y="289154"/>
                <a:ext cx="404880" cy="107425"/>
                <a:chOff x="7050325" y="1045375"/>
                <a:chExt cx="824100" cy="218700"/>
              </a:xfrm>
            </p:grpSpPr>
            <p:sp>
              <p:nvSpPr>
                <p:cNvPr id="644" name="Google Shape;644;p15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5" name="Google Shape;645;p15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6" name="Google Shape;646;p15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647" name="Google Shape;647;p15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648" name="Google Shape;648;p15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15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15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15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652" name="Google Shape;652;p15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15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654" name="Google Shape;654;p15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15"/>
          <p:cNvSpPr txBox="1"/>
          <p:nvPr>
            <p:ph type="title"/>
          </p:nvPr>
        </p:nvSpPr>
        <p:spPr>
          <a:xfrm>
            <a:off x="4498775" y="1362038"/>
            <a:ext cx="3519600" cy="16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9" name="Google Shape;659;p15"/>
          <p:cNvSpPr txBox="1"/>
          <p:nvPr>
            <p:ph idx="1" type="subTitle"/>
          </p:nvPr>
        </p:nvSpPr>
        <p:spPr>
          <a:xfrm>
            <a:off x="4498775" y="3045263"/>
            <a:ext cx="35196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5"/>
          <p:cNvSpPr/>
          <p:nvPr>
            <p:ph idx="2" type="pic"/>
          </p:nvPr>
        </p:nvSpPr>
        <p:spPr>
          <a:xfrm>
            <a:off x="857268" y="1362050"/>
            <a:ext cx="2607900" cy="297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6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663" name="Google Shape;663;p16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664" name="Google Shape;664;p16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16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16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16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16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16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16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16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16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16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16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5" name="Google Shape;675;p16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6" name="Google Shape;676;p16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16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16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16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16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16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16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16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16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85" name="Google Shape;685;p16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686" name="Google Shape;686;p16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16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16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16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16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16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16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16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16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16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16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16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8" name="Google Shape;698;p16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699" name="Google Shape;699;p16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700" name="Google Shape;700;p16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702" name="Google Shape;702;p16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16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704" name="Google Shape;704;p16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07" name="Google Shape;707;p16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708" name="Google Shape;708;p1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6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6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12" name="Google Shape;712;p16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16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714" name="Google Shape;714;p16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16"/>
          <p:cNvSpPr txBox="1"/>
          <p:nvPr>
            <p:ph type="title"/>
          </p:nvPr>
        </p:nvSpPr>
        <p:spPr>
          <a:xfrm>
            <a:off x="720000" y="1637550"/>
            <a:ext cx="32490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9" name="Google Shape;719;p16"/>
          <p:cNvSpPr txBox="1"/>
          <p:nvPr>
            <p:ph idx="1" type="subTitle"/>
          </p:nvPr>
        </p:nvSpPr>
        <p:spPr>
          <a:xfrm>
            <a:off x="720000" y="2700750"/>
            <a:ext cx="32490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17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722" name="Google Shape;722;p17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723" name="Google Shape;723;p17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17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17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17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17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17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17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17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17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17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17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17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17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17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17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17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17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17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17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17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17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4" name="Google Shape;744;p17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745" name="Google Shape;745;p17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6" name="Google Shape;746;p17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17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17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17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17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17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17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17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17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17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17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57" name="Google Shape;757;p17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758" name="Google Shape;758;p17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759" name="Google Shape;759;p17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761" name="Google Shape;761;p17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2" name="Google Shape;762;p17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763" name="Google Shape;763;p17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5" name="Google Shape;765;p17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66" name="Google Shape;766;p17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767" name="Google Shape;767;p17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17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17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17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71" name="Google Shape;771;p17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17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773" name="Google Shape;773;p17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17"/>
          <p:cNvSpPr txBox="1"/>
          <p:nvPr>
            <p:ph type="title"/>
          </p:nvPr>
        </p:nvSpPr>
        <p:spPr>
          <a:xfrm>
            <a:off x="5181775" y="1835963"/>
            <a:ext cx="32487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8" name="Google Shape;778;p17"/>
          <p:cNvSpPr txBox="1"/>
          <p:nvPr>
            <p:ph idx="1" type="subTitle"/>
          </p:nvPr>
        </p:nvSpPr>
        <p:spPr>
          <a:xfrm>
            <a:off x="5181925" y="2502338"/>
            <a:ext cx="324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18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781" name="Google Shape;781;p18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782" name="Google Shape;782;p18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18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18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18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18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7" name="Google Shape;787;p18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8" name="Google Shape;788;p18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18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18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18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18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18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18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5" name="Google Shape;795;p18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6" name="Google Shape;796;p18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7" name="Google Shape;797;p18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8" name="Google Shape;798;p18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18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0" name="Google Shape;800;p18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1" name="Google Shape;801;p18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18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03" name="Google Shape;803;p18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804" name="Google Shape;804;p18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5" name="Google Shape;805;p18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6" name="Google Shape;806;p18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7" name="Google Shape;807;p18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8" name="Google Shape;808;p18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9" name="Google Shape;809;p18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0" name="Google Shape;810;p18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1" name="Google Shape;811;p18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" name="Google Shape;812;p18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3" name="Google Shape;813;p18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18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18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16" name="Google Shape;816;p18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817" name="Google Shape;817;p18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818" name="Google Shape;818;p18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19" name="Google Shape;819;p18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820" name="Google Shape;820;p18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1" name="Google Shape;821;p18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822" name="Google Shape;822;p18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25" name="Google Shape;825;p18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826" name="Google Shape;826;p1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8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8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30" name="Google Shape;830;p18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18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832" name="Google Shape;832;p18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18"/>
          <p:cNvSpPr txBox="1"/>
          <p:nvPr>
            <p:ph type="title"/>
          </p:nvPr>
        </p:nvSpPr>
        <p:spPr>
          <a:xfrm>
            <a:off x="720000" y="1835963"/>
            <a:ext cx="32490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7" name="Google Shape;837;p18"/>
          <p:cNvSpPr txBox="1"/>
          <p:nvPr>
            <p:ph idx="1" type="subTitle"/>
          </p:nvPr>
        </p:nvSpPr>
        <p:spPr>
          <a:xfrm>
            <a:off x="720000" y="2502338"/>
            <a:ext cx="32490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19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840" name="Google Shape;840;p19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841" name="Google Shape;841;p19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2" name="Google Shape;842;p19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3" name="Google Shape;843;p19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4" name="Google Shape;844;p19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5" name="Google Shape;845;p19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6" name="Google Shape;846;p19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7" name="Google Shape;847;p19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8" name="Google Shape;848;p19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9" name="Google Shape;849;p19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0" name="Google Shape;850;p19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1" name="Google Shape;851;p19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2" name="Google Shape;852;p19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3" name="Google Shape;853;p19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4" name="Google Shape;854;p19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5" name="Google Shape;855;p19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6" name="Google Shape;856;p19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7" name="Google Shape;857;p19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8" name="Google Shape;858;p19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9" name="Google Shape;859;p19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0" name="Google Shape;860;p19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1" name="Google Shape;861;p19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62" name="Google Shape;862;p19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863" name="Google Shape;863;p19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4" name="Google Shape;864;p19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5" name="Google Shape;865;p19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6" name="Google Shape;866;p19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7" name="Google Shape;867;p19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19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9" name="Google Shape;869;p19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19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19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9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9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9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75" name="Google Shape;875;p19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876" name="Google Shape;876;p19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877" name="Google Shape;877;p19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78" name="Google Shape;878;p19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879" name="Google Shape;879;p19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0" name="Google Shape;880;p19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881" name="Google Shape;881;p19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82" name="Google Shape;882;p19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83" name="Google Shape;883;p19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84" name="Google Shape;884;p19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885" name="Google Shape;885;p19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19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19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19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9" name="Google Shape;889;p19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19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891" name="Google Shape;891;p19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6" name="Google Shape;896;p19"/>
          <p:cNvSpPr txBox="1"/>
          <p:nvPr>
            <p:ph idx="1" type="body"/>
          </p:nvPr>
        </p:nvSpPr>
        <p:spPr>
          <a:xfrm>
            <a:off x="720000" y="1215750"/>
            <a:ext cx="77040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20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899" name="Google Shape;899;p20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900" name="Google Shape;900;p20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20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20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20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4" name="Google Shape;904;p20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5" name="Google Shape;905;p20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20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20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20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20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20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20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20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20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20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20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20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20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20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20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20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21" name="Google Shape;921;p20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922" name="Google Shape;922;p20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20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20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20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20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20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20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9" name="Google Shape;929;p20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20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20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20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20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34" name="Google Shape;934;p20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935" name="Google Shape;935;p20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936" name="Google Shape;936;p20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938" name="Google Shape;938;p20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9" name="Google Shape;939;p20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943" name="Google Shape;943;p20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944" name="Google Shape;944;p20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20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20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20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48" name="Google Shape;948;p20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9" name="Google Shape;949;p20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950" name="Google Shape;950;p20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5" name="Google Shape;955;p20"/>
          <p:cNvSpPr txBox="1"/>
          <p:nvPr>
            <p:ph idx="1" type="body"/>
          </p:nvPr>
        </p:nvSpPr>
        <p:spPr>
          <a:xfrm>
            <a:off x="720000" y="1215745"/>
            <a:ext cx="77040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" name="Google Shape;75;p3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76" name="Google Shape;76;p3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3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8" name="Google Shape;88;p3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3"/>
          <p:cNvSpPr txBox="1"/>
          <p:nvPr>
            <p:ph hasCustomPrompt="1"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Mukta"/>
                <a:ea typeface="Mukta"/>
                <a:cs typeface="Mukta"/>
                <a:sym typeface="Muk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/>
          <p:nvPr>
            <p:ph idx="1" type="subTitle"/>
          </p:nvPr>
        </p:nvSpPr>
        <p:spPr>
          <a:xfrm>
            <a:off x="2038200" y="3515204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" name="Google Shape;91;p3"/>
          <p:cNvGrpSpPr/>
          <p:nvPr/>
        </p:nvGrpSpPr>
        <p:grpSpPr>
          <a:xfrm>
            <a:off x="-604296" y="839613"/>
            <a:ext cx="10521183" cy="4912410"/>
            <a:chOff x="-604296" y="839613"/>
            <a:chExt cx="10521183" cy="4912410"/>
          </a:xfrm>
        </p:grpSpPr>
        <p:sp>
          <p:nvSpPr>
            <p:cNvPr id="92" name="Google Shape;92;p3"/>
            <p:cNvSpPr/>
            <p:nvPr/>
          </p:nvSpPr>
          <p:spPr>
            <a:xfrm rot="1445515">
              <a:off x="8282414" y="1098850"/>
              <a:ext cx="1489521" cy="1028053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2700000">
              <a:off x="-458956" y="4347862"/>
              <a:ext cx="1489562" cy="1028081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3"/>
          <p:cNvSpPr/>
          <p:nvPr/>
        </p:nvSpPr>
        <p:spPr>
          <a:xfrm>
            <a:off x="-544825" y="-424325"/>
            <a:ext cx="1489510" cy="127354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21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958" name="Google Shape;958;p21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959" name="Google Shape;959;p21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21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21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21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21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21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5" name="Google Shape;965;p21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6" name="Google Shape;966;p21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7" name="Google Shape;967;p21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8" name="Google Shape;968;p21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9" name="Google Shape;969;p21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0" name="Google Shape;970;p21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1" name="Google Shape;971;p21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2" name="Google Shape;972;p21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3" name="Google Shape;973;p21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4" name="Google Shape;974;p21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5" name="Google Shape;975;p21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21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21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21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9" name="Google Shape;979;p21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0" name="Google Shape;980;p21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981" name="Google Shape;981;p21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2" name="Google Shape;982;p21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21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21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21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21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21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21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9" name="Google Shape;989;p21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21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21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21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93" name="Google Shape;993;p21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994" name="Google Shape;994;p21"/>
            <p:cNvGrpSpPr/>
            <p:nvPr/>
          </p:nvGrpSpPr>
          <p:grpSpPr>
            <a:xfrm>
              <a:off x="166641" y="240700"/>
              <a:ext cx="8763363" cy="4631626"/>
              <a:chOff x="166641" y="240700"/>
              <a:chExt cx="8763363" cy="4631626"/>
            </a:xfrm>
          </p:grpSpPr>
          <p:grpSp>
            <p:nvGrpSpPr>
              <p:cNvPr id="995" name="Google Shape;995;p21"/>
              <p:cNvGrpSpPr/>
              <p:nvPr/>
            </p:nvGrpSpPr>
            <p:grpSpPr>
              <a:xfrm>
                <a:off x="166641" y="240700"/>
                <a:ext cx="8763363" cy="4631626"/>
                <a:chOff x="713250" y="539500"/>
                <a:chExt cx="7789656" cy="4117001"/>
              </a:xfrm>
            </p:grpSpPr>
            <p:sp>
              <p:nvSpPr>
                <p:cNvPr id="996" name="Google Shape;996;p21"/>
                <p:cNvSpPr/>
                <p:nvPr/>
              </p:nvSpPr>
              <p:spPr>
                <a:xfrm>
                  <a:off x="785406" y="592101"/>
                  <a:ext cx="7717500" cy="4064400"/>
                </a:xfrm>
                <a:prstGeom prst="roundRect">
                  <a:avLst>
                    <a:gd fmla="val 5913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7" name="Google Shape;997;p21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98" name="Google Shape;998;p21"/>
              <p:cNvSpPr/>
              <p:nvPr/>
            </p:nvSpPr>
            <p:spPr>
              <a:xfrm>
                <a:off x="4471775" y="240700"/>
                <a:ext cx="4375799" cy="204324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9" name="Google Shape;999;p21"/>
              <p:cNvGrpSpPr/>
              <p:nvPr/>
            </p:nvGrpSpPr>
            <p:grpSpPr>
              <a:xfrm>
                <a:off x="8025886" y="289154"/>
                <a:ext cx="404880" cy="107425"/>
                <a:chOff x="7050325" y="1045375"/>
                <a:chExt cx="824100" cy="218700"/>
              </a:xfrm>
            </p:grpSpPr>
            <p:sp>
              <p:nvSpPr>
                <p:cNvPr id="1000" name="Google Shape;1000;p21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1003" name="Google Shape;1003;p21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1004" name="Google Shape;1004;p21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5" name="Google Shape;1005;p21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6" name="Google Shape;1006;p21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7" name="Google Shape;1007;p21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cxnSp>
          <p:nvCxnSpPr>
            <p:cNvPr id="1008" name="Google Shape;1008;p21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9" name="Google Shape;1009;p21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0" name="Google Shape;1010;p21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011" name="Google Shape;1011;p21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6" name="Google Shape;1016;p21"/>
          <p:cNvSpPr txBox="1"/>
          <p:nvPr>
            <p:ph idx="1" type="subTitle"/>
          </p:nvPr>
        </p:nvSpPr>
        <p:spPr>
          <a:xfrm>
            <a:off x="4702925" y="3092532"/>
            <a:ext cx="3500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21"/>
          <p:cNvSpPr txBox="1"/>
          <p:nvPr>
            <p:ph idx="2" type="subTitle"/>
          </p:nvPr>
        </p:nvSpPr>
        <p:spPr>
          <a:xfrm>
            <a:off x="940990" y="3092532"/>
            <a:ext cx="3500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21"/>
          <p:cNvSpPr txBox="1"/>
          <p:nvPr>
            <p:ph idx="3" type="subTitle"/>
          </p:nvPr>
        </p:nvSpPr>
        <p:spPr>
          <a:xfrm>
            <a:off x="940975" y="2722250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9" name="Google Shape;1019;p21"/>
          <p:cNvSpPr txBox="1"/>
          <p:nvPr>
            <p:ph idx="4" type="subTitle"/>
          </p:nvPr>
        </p:nvSpPr>
        <p:spPr>
          <a:xfrm>
            <a:off x="4702931" y="2722250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22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022" name="Google Shape;1022;p22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023" name="Google Shape;1023;p22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22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22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22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7" name="Google Shape;1027;p22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8" name="Google Shape;1028;p22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9" name="Google Shape;1029;p22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0" name="Google Shape;1030;p22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1" name="Google Shape;1031;p22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2" name="Google Shape;1032;p22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3" name="Google Shape;1033;p22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4" name="Google Shape;1034;p22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5" name="Google Shape;1035;p22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" name="Google Shape;1036;p22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7" name="Google Shape;1037;p22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8" name="Google Shape;1038;p22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9" name="Google Shape;1039;p22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22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22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22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22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44" name="Google Shape;1044;p22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045" name="Google Shape;1045;p22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6" name="Google Shape;1046;p22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7" name="Google Shape;1047;p22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8" name="Google Shape;1048;p22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9" name="Google Shape;1049;p22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0" name="Google Shape;1050;p22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1" name="Google Shape;1051;p22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2" name="Google Shape;1052;p22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3" name="Google Shape;1053;p22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4" name="Google Shape;1054;p22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5" name="Google Shape;1055;p22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6" name="Google Shape;1056;p22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57" name="Google Shape;1057;p22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058" name="Google Shape;1058;p22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059" name="Google Shape;1059;p22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061" name="Google Shape;1061;p22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2" name="Google Shape;1062;p22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063" name="Google Shape;1063;p22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066" name="Google Shape;1066;p22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067" name="Google Shape;1067;p22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2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2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2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71" name="Google Shape;1071;p22"/>
          <p:cNvSpPr txBox="1"/>
          <p:nvPr>
            <p:ph idx="1" type="subTitle"/>
          </p:nvPr>
        </p:nvSpPr>
        <p:spPr>
          <a:xfrm>
            <a:off x="892425" y="1532400"/>
            <a:ext cx="3557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2" name="Google Shape;107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73" name="Google Shape;1073;p22"/>
          <p:cNvSpPr txBox="1"/>
          <p:nvPr>
            <p:ph idx="2" type="subTitle"/>
          </p:nvPr>
        </p:nvSpPr>
        <p:spPr>
          <a:xfrm>
            <a:off x="4666475" y="2137825"/>
            <a:ext cx="3557400" cy="17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22"/>
          <p:cNvSpPr txBox="1"/>
          <p:nvPr>
            <p:ph idx="3" type="subTitle"/>
          </p:nvPr>
        </p:nvSpPr>
        <p:spPr>
          <a:xfrm>
            <a:off x="892425" y="2137825"/>
            <a:ext cx="3557400" cy="17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22"/>
          <p:cNvSpPr txBox="1"/>
          <p:nvPr>
            <p:ph idx="4" type="subTitle"/>
          </p:nvPr>
        </p:nvSpPr>
        <p:spPr>
          <a:xfrm>
            <a:off x="4666475" y="1532400"/>
            <a:ext cx="3557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6" name="Google Shape;1076;p22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7" name="Google Shape;1077;p22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078" name="Google Shape;1078;p22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82" name="Google Shape;1082;p22"/>
          <p:cNvCxnSpPr/>
          <p:nvPr/>
        </p:nvCxnSpPr>
        <p:spPr>
          <a:xfrm>
            <a:off x="172800" y="4604005"/>
            <a:ext cx="870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23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085" name="Google Shape;1085;p23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086" name="Google Shape;1086;p23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23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23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23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23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23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23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23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23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23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6" name="Google Shape;1096;p23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23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23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23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23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23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23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23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23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5" name="Google Shape;1105;p23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6" name="Google Shape;1106;p23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07" name="Google Shape;1107;p23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108" name="Google Shape;1108;p23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23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23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23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23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23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4" name="Google Shape;1114;p23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23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6" name="Google Shape;1116;p23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23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23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9" name="Google Shape;1119;p23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20" name="Google Shape;1120;p23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121" name="Google Shape;1121;p23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122" name="Google Shape;1122;p23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124" name="Google Shape;1124;p23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5" name="Google Shape;1125;p23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126" name="Google Shape;1126;p23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129" name="Google Shape;1129;p23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130" name="Google Shape;1130;p23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3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3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23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134" name="Google Shape;1134;p23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35" name="Google Shape;1135;p23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6" name="Google Shape;1136;p23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137" name="Google Shape;1137;p23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2" name="Google Shape;1142;p23"/>
          <p:cNvSpPr txBox="1"/>
          <p:nvPr>
            <p:ph idx="1" type="subTitle"/>
          </p:nvPr>
        </p:nvSpPr>
        <p:spPr>
          <a:xfrm>
            <a:off x="937625" y="3092532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23"/>
          <p:cNvSpPr txBox="1"/>
          <p:nvPr>
            <p:ph idx="2" type="subTitle"/>
          </p:nvPr>
        </p:nvSpPr>
        <p:spPr>
          <a:xfrm>
            <a:off x="3484347" y="3092532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23"/>
          <p:cNvSpPr txBox="1"/>
          <p:nvPr>
            <p:ph idx="3" type="subTitle"/>
          </p:nvPr>
        </p:nvSpPr>
        <p:spPr>
          <a:xfrm>
            <a:off x="6031075" y="3092532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23"/>
          <p:cNvSpPr txBox="1"/>
          <p:nvPr>
            <p:ph idx="4" type="subTitle"/>
          </p:nvPr>
        </p:nvSpPr>
        <p:spPr>
          <a:xfrm>
            <a:off x="937625" y="2722250"/>
            <a:ext cx="217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6" name="Google Shape;1146;p23"/>
          <p:cNvSpPr txBox="1"/>
          <p:nvPr>
            <p:ph idx="5" type="subTitle"/>
          </p:nvPr>
        </p:nvSpPr>
        <p:spPr>
          <a:xfrm>
            <a:off x="3484350" y="2722250"/>
            <a:ext cx="217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7" name="Google Shape;1147;p23"/>
          <p:cNvSpPr txBox="1"/>
          <p:nvPr>
            <p:ph idx="6" type="subTitle"/>
          </p:nvPr>
        </p:nvSpPr>
        <p:spPr>
          <a:xfrm>
            <a:off x="6031075" y="2722250"/>
            <a:ext cx="217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24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150" name="Google Shape;1150;p24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151" name="Google Shape;1151;p24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24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24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24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24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24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7" name="Google Shape;1157;p24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24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24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24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1" name="Google Shape;1161;p24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2" name="Google Shape;1162;p24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3" name="Google Shape;1163;p24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4" name="Google Shape;1164;p24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5" name="Google Shape;1165;p24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6" name="Google Shape;1166;p24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7" name="Google Shape;1167;p24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8" name="Google Shape;1168;p24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9" name="Google Shape;1169;p24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0" name="Google Shape;1170;p24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1" name="Google Shape;1171;p24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72" name="Google Shape;1172;p24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173" name="Google Shape;1173;p24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24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24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24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24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24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24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24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24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24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24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24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85" name="Google Shape;1185;p24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186" name="Google Shape;1186;p24"/>
            <p:cNvGrpSpPr/>
            <p:nvPr/>
          </p:nvGrpSpPr>
          <p:grpSpPr>
            <a:xfrm>
              <a:off x="166641" y="240700"/>
              <a:ext cx="8763363" cy="4631626"/>
              <a:chOff x="166641" y="240700"/>
              <a:chExt cx="8763363" cy="4631626"/>
            </a:xfrm>
          </p:grpSpPr>
          <p:grpSp>
            <p:nvGrpSpPr>
              <p:cNvPr id="1187" name="Google Shape;1187;p24"/>
              <p:cNvGrpSpPr/>
              <p:nvPr/>
            </p:nvGrpSpPr>
            <p:grpSpPr>
              <a:xfrm>
                <a:off x="166641" y="240700"/>
                <a:ext cx="8763363" cy="4631626"/>
                <a:chOff x="713250" y="539500"/>
                <a:chExt cx="7789656" cy="4117001"/>
              </a:xfrm>
            </p:grpSpPr>
            <p:sp>
              <p:nvSpPr>
                <p:cNvPr id="1188" name="Google Shape;1188;p24"/>
                <p:cNvSpPr/>
                <p:nvPr/>
              </p:nvSpPr>
              <p:spPr>
                <a:xfrm>
                  <a:off x="785406" y="592101"/>
                  <a:ext cx="7717500" cy="4064400"/>
                </a:xfrm>
                <a:prstGeom prst="roundRect">
                  <a:avLst>
                    <a:gd fmla="val 5913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89" name="Google Shape;1189;p24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90" name="Google Shape;1190;p24"/>
              <p:cNvSpPr/>
              <p:nvPr/>
            </p:nvSpPr>
            <p:spPr>
              <a:xfrm>
                <a:off x="4471775" y="240700"/>
                <a:ext cx="4375799" cy="204324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1" name="Google Shape;1191;p24"/>
              <p:cNvGrpSpPr/>
              <p:nvPr/>
            </p:nvGrpSpPr>
            <p:grpSpPr>
              <a:xfrm>
                <a:off x="8025886" y="289154"/>
                <a:ext cx="404880" cy="107425"/>
                <a:chOff x="7050325" y="1045375"/>
                <a:chExt cx="824100" cy="218700"/>
              </a:xfrm>
            </p:grpSpPr>
            <p:sp>
              <p:nvSpPr>
                <p:cNvPr id="1192" name="Google Shape;1192;p24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3" name="Google Shape;1193;p24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4" name="Google Shape;1194;p24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1195" name="Google Shape;1195;p24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1196" name="Google Shape;1196;p24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24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24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24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cxnSp>
          <p:nvCxnSpPr>
            <p:cNvPr id="1200" name="Google Shape;1200;p24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1" name="Google Shape;1201;p24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24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203" name="Google Shape;1203;p24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08" name="Google Shape;1208;p24"/>
          <p:cNvSpPr txBox="1"/>
          <p:nvPr>
            <p:ph idx="1" type="subTitle"/>
          </p:nvPr>
        </p:nvSpPr>
        <p:spPr>
          <a:xfrm>
            <a:off x="2451554" y="1933784"/>
            <a:ext cx="1978200" cy="63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24"/>
          <p:cNvSpPr txBox="1"/>
          <p:nvPr>
            <p:ph idx="2" type="subTitle"/>
          </p:nvPr>
        </p:nvSpPr>
        <p:spPr>
          <a:xfrm>
            <a:off x="5777746" y="1933784"/>
            <a:ext cx="1978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24"/>
          <p:cNvSpPr txBox="1"/>
          <p:nvPr>
            <p:ph idx="3" type="subTitle"/>
          </p:nvPr>
        </p:nvSpPr>
        <p:spPr>
          <a:xfrm>
            <a:off x="2451554" y="3516391"/>
            <a:ext cx="1978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1" name="Google Shape;1211;p24"/>
          <p:cNvSpPr txBox="1"/>
          <p:nvPr>
            <p:ph idx="4" type="subTitle"/>
          </p:nvPr>
        </p:nvSpPr>
        <p:spPr>
          <a:xfrm>
            <a:off x="5777746" y="3516391"/>
            <a:ext cx="1978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24"/>
          <p:cNvSpPr txBox="1"/>
          <p:nvPr>
            <p:ph idx="5" type="subTitle"/>
          </p:nvPr>
        </p:nvSpPr>
        <p:spPr>
          <a:xfrm>
            <a:off x="2451554" y="1563508"/>
            <a:ext cx="1978200" cy="48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13" name="Google Shape;1213;p24"/>
          <p:cNvSpPr txBox="1"/>
          <p:nvPr>
            <p:ph idx="6" type="subTitle"/>
          </p:nvPr>
        </p:nvSpPr>
        <p:spPr>
          <a:xfrm>
            <a:off x="2451554" y="3146108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14" name="Google Shape;1214;p24"/>
          <p:cNvSpPr txBox="1"/>
          <p:nvPr>
            <p:ph idx="7" type="subTitle"/>
          </p:nvPr>
        </p:nvSpPr>
        <p:spPr>
          <a:xfrm>
            <a:off x="5777729" y="1563508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15" name="Google Shape;1215;p24"/>
          <p:cNvSpPr txBox="1"/>
          <p:nvPr>
            <p:ph idx="8" type="subTitle"/>
          </p:nvPr>
        </p:nvSpPr>
        <p:spPr>
          <a:xfrm>
            <a:off x="5777729" y="3146108"/>
            <a:ext cx="1978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25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218" name="Google Shape;1218;p25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219" name="Google Shape;1219;p25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25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25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25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25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25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5" name="Google Shape;1225;p25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25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25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25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25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25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25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25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25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25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25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25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25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25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25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40" name="Google Shape;1240;p25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241" name="Google Shape;1241;p25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25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25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25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25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6" name="Google Shape;1246;p25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7" name="Google Shape;1247;p25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8" name="Google Shape;1248;p25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25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0" name="Google Shape;1250;p25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1" name="Google Shape;1251;p25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2" name="Google Shape;1252;p25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53" name="Google Shape;1253;p25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254" name="Google Shape;1254;p25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255" name="Google Shape;1255;p25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257" name="Google Shape;1257;p25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8" name="Google Shape;1258;p25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259" name="Google Shape;1259;p25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62" name="Google Shape;1262;p25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263" name="Google Shape;1263;p25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25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25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25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267" name="Google Shape;1267;p25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8" name="Google Shape;1268;p25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25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270" name="Google Shape;1270;p25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75" name="Google Shape;1275;p25"/>
          <p:cNvSpPr txBox="1"/>
          <p:nvPr>
            <p:ph idx="1" type="subTitle"/>
          </p:nvPr>
        </p:nvSpPr>
        <p:spPr>
          <a:xfrm>
            <a:off x="1108627" y="202688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25"/>
          <p:cNvSpPr txBox="1"/>
          <p:nvPr>
            <p:ph idx="2" type="subTitle"/>
          </p:nvPr>
        </p:nvSpPr>
        <p:spPr>
          <a:xfrm>
            <a:off x="3579000" y="202688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25"/>
          <p:cNvSpPr txBox="1"/>
          <p:nvPr>
            <p:ph idx="3" type="subTitle"/>
          </p:nvPr>
        </p:nvSpPr>
        <p:spPr>
          <a:xfrm>
            <a:off x="1108627" y="345708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25"/>
          <p:cNvSpPr txBox="1"/>
          <p:nvPr>
            <p:ph idx="4" type="subTitle"/>
          </p:nvPr>
        </p:nvSpPr>
        <p:spPr>
          <a:xfrm>
            <a:off x="3579000" y="345708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9" name="Google Shape;1279;p25"/>
          <p:cNvSpPr txBox="1"/>
          <p:nvPr>
            <p:ph idx="5" type="subTitle"/>
          </p:nvPr>
        </p:nvSpPr>
        <p:spPr>
          <a:xfrm>
            <a:off x="6049373" y="202688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25"/>
          <p:cNvSpPr txBox="1"/>
          <p:nvPr>
            <p:ph idx="6" type="subTitle"/>
          </p:nvPr>
        </p:nvSpPr>
        <p:spPr>
          <a:xfrm>
            <a:off x="6049373" y="3457082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1" name="Google Shape;1281;p25"/>
          <p:cNvSpPr txBox="1"/>
          <p:nvPr>
            <p:ph idx="7" type="subTitle"/>
          </p:nvPr>
        </p:nvSpPr>
        <p:spPr>
          <a:xfrm>
            <a:off x="1109525" y="1656600"/>
            <a:ext cx="198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2" name="Google Shape;1282;p25"/>
          <p:cNvSpPr txBox="1"/>
          <p:nvPr>
            <p:ph idx="8" type="subTitle"/>
          </p:nvPr>
        </p:nvSpPr>
        <p:spPr>
          <a:xfrm>
            <a:off x="3579450" y="1656600"/>
            <a:ext cx="198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3" name="Google Shape;1283;p25"/>
          <p:cNvSpPr txBox="1"/>
          <p:nvPr>
            <p:ph idx="9" type="subTitle"/>
          </p:nvPr>
        </p:nvSpPr>
        <p:spPr>
          <a:xfrm>
            <a:off x="6049373" y="1656600"/>
            <a:ext cx="198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4" name="Google Shape;1284;p25"/>
          <p:cNvSpPr txBox="1"/>
          <p:nvPr>
            <p:ph idx="13" type="subTitle"/>
          </p:nvPr>
        </p:nvSpPr>
        <p:spPr>
          <a:xfrm>
            <a:off x="1109525" y="3086800"/>
            <a:ext cx="198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5" name="Google Shape;1285;p25"/>
          <p:cNvSpPr txBox="1"/>
          <p:nvPr>
            <p:ph idx="14" type="subTitle"/>
          </p:nvPr>
        </p:nvSpPr>
        <p:spPr>
          <a:xfrm>
            <a:off x="3579900" y="3086800"/>
            <a:ext cx="198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6" name="Google Shape;1286;p25"/>
          <p:cNvSpPr txBox="1"/>
          <p:nvPr>
            <p:ph idx="15" type="subTitle"/>
          </p:nvPr>
        </p:nvSpPr>
        <p:spPr>
          <a:xfrm>
            <a:off x="6049373" y="3086800"/>
            <a:ext cx="198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26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289" name="Google Shape;1289;p26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290" name="Google Shape;1290;p26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1" name="Google Shape;1291;p26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2" name="Google Shape;1292;p26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3" name="Google Shape;1293;p26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26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5" name="Google Shape;1295;p26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6" name="Google Shape;1296;p26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26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26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26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0" name="Google Shape;1300;p26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1" name="Google Shape;1301;p26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26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26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26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5" name="Google Shape;1305;p26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6" name="Google Shape;1306;p26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7" name="Google Shape;1307;p26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8" name="Google Shape;1308;p26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26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0" name="Google Shape;1310;p26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1" name="Google Shape;1311;p26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312" name="Google Shape;1312;p26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26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26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26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26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26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26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26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26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1" name="Google Shape;1321;p26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2" name="Google Shape;1322;p26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26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24" name="Google Shape;1324;p26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325" name="Google Shape;1325;p26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326" name="Google Shape;1326;p26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328" name="Google Shape;1328;p26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9" name="Google Shape;1329;p26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330" name="Google Shape;1330;p26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33" name="Google Shape;1333;p26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334" name="Google Shape;1334;p2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338" name="Google Shape;1338;p26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9" name="Google Shape;1339;p26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341" name="Google Shape;1341;p26"/>
          <p:cNvGrpSpPr/>
          <p:nvPr/>
        </p:nvGrpSpPr>
        <p:grpSpPr>
          <a:xfrm>
            <a:off x="425133" y="3789974"/>
            <a:ext cx="8240557" cy="572699"/>
            <a:chOff x="425133" y="3789974"/>
            <a:chExt cx="8240557" cy="572699"/>
          </a:xfrm>
        </p:grpSpPr>
        <p:grpSp>
          <p:nvGrpSpPr>
            <p:cNvPr id="1342" name="Google Shape;1342;p26"/>
            <p:cNvGrpSpPr/>
            <p:nvPr/>
          </p:nvGrpSpPr>
          <p:grpSpPr>
            <a:xfrm>
              <a:off x="8581595" y="3789974"/>
              <a:ext cx="84094" cy="572699"/>
              <a:chOff x="9565102" y="953208"/>
              <a:chExt cx="102641" cy="699095"/>
            </a:xfrm>
          </p:grpSpPr>
          <p:sp>
            <p:nvSpPr>
              <p:cNvPr id="1343" name="Google Shape;1343;p2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7" name="Google Shape;1347;p26"/>
            <p:cNvGrpSpPr/>
            <p:nvPr/>
          </p:nvGrpSpPr>
          <p:grpSpPr>
            <a:xfrm>
              <a:off x="425133" y="3789974"/>
              <a:ext cx="84094" cy="572699"/>
              <a:chOff x="9565102" y="953208"/>
              <a:chExt cx="102641" cy="699095"/>
            </a:xfrm>
          </p:grpSpPr>
          <p:sp>
            <p:nvSpPr>
              <p:cNvPr id="1348" name="Google Shape;1348;p2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27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354" name="Google Shape;1354;p27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355" name="Google Shape;1355;p27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6" name="Google Shape;1356;p27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7" name="Google Shape;1357;p27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8" name="Google Shape;1358;p27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9" name="Google Shape;1359;p27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0" name="Google Shape;1360;p27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1" name="Google Shape;1361;p27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2" name="Google Shape;1362;p27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3" name="Google Shape;1363;p27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4" name="Google Shape;1364;p27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5" name="Google Shape;1365;p27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6" name="Google Shape;1366;p27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7" name="Google Shape;1367;p27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8" name="Google Shape;1368;p27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9" name="Google Shape;1369;p27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0" name="Google Shape;1370;p27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1" name="Google Shape;1371;p27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2" name="Google Shape;1372;p27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3" name="Google Shape;1373;p27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4" name="Google Shape;1374;p27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5" name="Google Shape;1375;p27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76" name="Google Shape;1376;p27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377" name="Google Shape;1377;p27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8" name="Google Shape;1378;p27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27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27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1" name="Google Shape;1381;p27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2" name="Google Shape;1382;p27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27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27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27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6" name="Google Shape;1386;p27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7" name="Google Shape;1387;p27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27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89" name="Google Shape;1389;p27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390" name="Google Shape;1390;p27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391" name="Google Shape;1391;p27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393" name="Google Shape;1393;p27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4" name="Google Shape;1394;p27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395" name="Google Shape;1395;p27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98" name="Google Shape;1398;p27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399" name="Google Shape;1399;p27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27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27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27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03" name="Google Shape;1403;p27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27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405" name="Google Shape;1405;p27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28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412" name="Google Shape;1412;p28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413" name="Google Shape;1413;p28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28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28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6" name="Google Shape;1416;p28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7" name="Google Shape;1417;p28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8" name="Google Shape;1418;p28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28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28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1" name="Google Shape;1421;p28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28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28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4" name="Google Shape;1424;p28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5" name="Google Shape;1425;p28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28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28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28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28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28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1" name="Google Shape;1431;p28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2" name="Google Shape;1432;p28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28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34" name="Google Shape;1434;p28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435" name="Google Shape;1435;p28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28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28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28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28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28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28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28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28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28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28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6" name="Google Shape;1446;p28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47" name="Google Shape;1447;p28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448" name="Google Shape;1448;p28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449" name="Google Shape;1449;p28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451" name="Google Shape;1451;p28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2" name="Google Shape;1452;p28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453" name="Google Shape;1453;p28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456" name="Google Shape;1456;p28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457" name="Google Shape;1457;p2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2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28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28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61" name="Google Shape;146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462" name="Google Shape;1462;p28"/>
          <p:cNvGrpSpPr/>
          <p:nvPr/>
        </p:nvGrpSpPr>
        <p:grpSpPr>
          <a:xfrm>
            <a:off x="425133" y="539499"/>
            <a:ext cx="84094" cy="572699"/>
            <a:chOff x="9565102" y="953208"/>
            <a:chExt cx="102641" cy="699095"/>
          </a:xfrm>
        </p:grpSpPr>
        <p:sp>
          <p:nvSpPr>
            <p:cNvPr id="1463" name="Google Shape;1463;p28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28"/>
          <p:cNvSpPr/>
          <p:nvPr/>
        </p:nvSpPr>
        <p:spPr>
          <a:xfrm>
            <a:off x="8480737" y="4158250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9" name="Google Shape;1469;p29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470" name="Google Shape;1470;p29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471" name="Google Shape;1471;p29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29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29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29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29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29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29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29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29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29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29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29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29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29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29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29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29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29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29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29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29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92" name="Google Shape;1492;p29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493" name="Google Shape;1493;p29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29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5" name="Google Shape;1495;p29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6" name="Google Shape;1496;p29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7" name="Google Shape;1497;p29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8" name="Google Shape;1498;p29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9" name="Google Shape;1499;p29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0" name="Google Shape;1500;p29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1" name="Google Shape;1501;p29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2" name="Google Shape;1502;p29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3" name="Google Shape;1503;p29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4" name="Google Shape;1504;p29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05" name="Google Shape;1505;p29"/>
          <p:cNvGrpSpPr/>
          <p:nvPr/>
        </p:nvGrpSpPr>
        <p:grpSpPr>
          <a:xfrm>
            <a:off x="3170048" y="-87175"/>
            <a:ext cx="6325400" cy="2745261"/>
            <a:chOff x="3170048" y="-87175"/>
            <a:chExt cx="6325400" cy="2745261"/>
          </a:xfrm>
        </p:grpSpPr>
        <p:sp>
          <p:nvSpPr>
            <p:cNvPr id="1506" name="Google Shape;1506;p29"/>
            <p:cNvSpPr/>
            <p:nvPr/>
          </p:nvSpPr>
          <p:spPr>
            <a:xfrm>
              <a:off x="3170048" y="-87175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8665698" y="2085400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29"/>
          <p:cNvSpPr/>
          <p:nvPr/>
        </p:nvSpPr>
        <p:spPr>
          <a:xfrm>
            <a:off x="-386524" y="4499746"/>
            <a:ext cx="1099749" cy="94029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9" name="Google Shape;1509;p29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510" name="Google Shape;1510;p29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511" name="Google Shape;1511;p29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513" name="Google Shape;1513;p29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29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515" name="Google Shape;1515;p29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518" name="Google Shape;1518;p29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519" name="Google Shape;1519;p29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9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23" name="Google Shape;1523;p29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29"/>
          <p:cNvSpPr txBox="1"/>
          <p:nvPr>
            <p:ph hasCustomPrompt="1" type="title"/>
          </p:nvPr>
        </p:nvSpPr>
        <p:spPr>
          <a:xfrm>
            <a:off x="713225" y="3495975"/>
            <a:ext cx="34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3600">
                <a:latin typeface="Mukta"/>
                <a:ea typeface="Mukta"/>
                <a:cs typeface="Mukta"/>
                <a:sym typeface="Muk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5" name="Google Shape;1525;p29"/>
          <p:cNvSpPr txBox="1"/>
          <p:nvPr>
            <p:ph idx="1" type="subTitle"/>
          </p:nvPr>
        </p:nvSpPr>
        <p:spPr>
          <a:xfrm>
            <a:off x="713225" y="4184901"/>
            <a:ext cx="34968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6" name="Google Shape;1526;p29"/>
          <p:cNvSpPr txBox="1"/>
          <p:nvPr>
            <p:ph hasCustomPrompt="1" idx="2" type="title"/>
          </p:nvPr>
        </p:nvSpPr>
        <p:spPr>
          <a:xfrm>
            <a:off x="2823600" y="722475"/>
            <a:ext cx="34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3600">
                <a:latin typeface="Mukta"/>
                <a:ea typeface="Mukta"/>
                <a:cs typeface="Mukta"/>
                <a:sym typeface="Muk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7" name="Google Shape;1527;p29"/>
          <p:cNvSpPr txBox="1"/>
          <p:nvPr>
            <p:ph idx="3" type="subTitle"/>
          </p:nvPr>
        </p:nvSpPr>
        <p:spPr>
          <a:xfrm>
            <a:off x="2823600" y="1411399"/>
            <a:ext cx="34968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8" name="Google Shape;1528;p29"/>
          <p:cNvSpPr txBox="1"/>
          <p:nvPr>
            <p:ph hasCustomPrompt="1" idx="4" type="title"/>
          </p:nvPr>
        </p:nvSpPr>
        <p:spPr>
          <a:xfrm>
            <a:off x="4933950" y="3495975"/>
            <a:ext cx="34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3600">
                <a:latin typeface="Mukta"/>
                <a:ea typeface="Mukta"/>
                <a:cs typeface="Mukta"/>
                <a:sym typeface="Muk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9" name="Google Shape;1529;p29"/>
          <p:cNvSpPr txBox="1"/>
          <p:nvPr>
            <p:ph idx="5" type="subTitle"/>
          </p:nvPr>
        </p:nvSpPr>
        <p:spPr>
          <a:xfrm>
            <a:off x="4933950" y="4184901"/>
            <a:ext cx="34968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30" name="Google Shape;1530;p29"/>
          <p:cNvGrpSpPr/>
          <p:nvPr/>
        </p:nvGrpSpPr>
        <p:grpSpPr>
          <a:xfrm>
            <a:off x="425133" y="918674"/>
            <a:ext cx="8240557" cy="3443999"/>
            <a:chOff x="425133" y="918674"/>
            <a:chExt cx="8240557" cy="3443999"/>
          </a:xfrm>
        </p:grpSpPr>
        <p:grpSp>
          <p:nvGrpSpPr>
            <p:cNvPr id="1531" name="Google Shape;1531;p29"/>
            <p:cNvGrpSpPr/>
            <p:nvPr/>
          </p:nvGrpSpPr>
          <p:grpSpPr>
            <a:xfrm>
              <a:off x="8581595" y="3789974"/>
              <a:ext cx="84094" cy="572699"/>
              <a:chOff x="9565102" y="953208"/>
              <a:chExt cx="102641" cy="699095"/>
            </a:xfrm>
          </p:grpSpPr>
          <p:sp>
            <p:nvSpPr>
              <p:cNvPr id="1532" name="Google Shape;1532;p29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6" name="Google Shape;1536;p29"/>
            <p:cNvGrpSpPr/>
            <p:nvPr/>
          </p:nvGrpSpPr>
          <p:grpSpPr>
            <a:xfrm>
              <a:off x="425133" y="918674"/>
              <a:ext cx="84094" cy="572699"/>
              <a:chOff x="9565102" y="953208"/>
              <a:chExt cx="102641" cy="699095"/>
            </a:xfrm>
          </p:grpSpPr>
          <p:sp>
            <p:nvSpPr>
              <p:cNvPr id="1537" name="Google Shape;1537;p29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oogle Shape;1542;p30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543" name="Google Shape;1543;p30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544" name="Google Shape;1544;p30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5" name="Google Shape;1545;p30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6" name="Google Shape;1546;p30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7" name="Google Shape;1547;p30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8" name="Google Shape;1548;p30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9" name="Google Shape;1549;p30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0" name="Google Shape;1550;p30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30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2" name="Google Shape;1552;p30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30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30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30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6" name="Google Shape;1556;p30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30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30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30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30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1" name="Google Shape;1561;p30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2" name="Google Shape;1562;p30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30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30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65" name="Google Shape;1565;p30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566" name="Google Shape;1566;p30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30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30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30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30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30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30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30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30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30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30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30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78" name="Google Shape;1578;p30"/>
          <p:cNvGrpSpPr/>
          <p:nvPr/>
        </p:nvGrpSpPr>
        <p:grpSpPr>
          <a:xfrm>
            <a:off x="893298" y="-67550"/>
            <a:ext cx="3144900" cy="5139986"/>
            <a:chOff x="893298" y="-67550"/>
            <a:chExt cx="3144900" cy="5139986"/>
          </a:xfrm>
        </p:grpSpPr>
        <p:sp>
          <p:nvSpPr>
            <p:cNvPr id="1579" name="Google Shape;1579;p30"/>
            <p:cNvSpPr/>
            <p:nvPr/>
          </p:nvSpPr>
          <p:spPr>
            <a:xfrm>
              <a:off x="3208448" y="-67550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893298" y="4499750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30"/>
          <p:cNvSpPr/>
          <p:nvPr/>
        </p:nvSpPr>
        <p:spPr>
          <a:xfrm>
            <a:off x="8540951" y="1917796"/>
            <a:ext cx="1099749" cy="94029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2" name="Google Shape;1582;p30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583" name="Google Shape;1583;p30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584" name="Google Shape;1584;p30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586" name="Google Shape;1586;p30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7" name="Google Shape;1587;p30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588" name="Google Shape;1588;p30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591" name="Google Shape;1591;p30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592" name="Google Shape;1592;p30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0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0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0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596" name="Google Shape;1596;p30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1597" name="Google Shape;1597;p30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30"/>
          <p:cNvSpPr txBox="1"/>
          <p:nvPr>
            <p:ph type="title"/>
          </p:nvPr>
        </p:nvSpPr>
        <p:spPr>
          <a:xfrm>
            <a:off x="2347938" y="6103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2" name="Google Shape;1602;p30"/>
          <p:cNvSpPr txBox="1"/>
          <p:nvPr>
            <p:ph idx="1" type="subTitle"/>
          </p:nvPr>
        </p:nvSpPr>
        <p:spPr>
          <a:xfrm>
            <a:off x="2347900" y="17742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3" name="Google Shape;1603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 sz="1200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97" name="Google Shape;97;p4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98" name="Google Shape;98;p4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4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4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4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4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4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4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4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4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4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4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4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4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4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4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4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4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9" name="Google Shape;119;p4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20" name="Google Shape;120;p4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4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4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4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4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4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4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4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4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4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4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4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2" name="Google Shape;132;p4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33" name="Google Shape;133;p4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36" name="Google Shape;136;p4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4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41" name="Google Shape;141;p4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42" name="Google Shape;142;p4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6" name="Google Shape;146;p4"/>
            <p:cNvGrpSpPr/>
            <p:nvPr/>
          </p:nvGrpSpPr>
          <p:grpSpPr>
            <a:xfrm>
              <a:off x="8581595" y="3789974"/>
              <a:ext cx="84094" cy="572699"/>
              <a:chOff x="9565102" y="953208"/>
              <a:chExt cx="102641" cy="69909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" name="Google Shape;151;p4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4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4" name="Google Shape;154;p4"/>
          <p:cNvSpPr txBox="1"/>
          <p:nvPr>
            <p:ph idx="1" type="body"/>
          </p:nvPr>
        </p:nvSpPr>
        <p:spPr>
          <a:xfrm>
            <a:off x="720000" y="1215751"/>
            <a:ext cx="7704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31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606" name="Google Shape;1606;p31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607" name="Google Shape;1607;p31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31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31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31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1" name="Google Shape;1611;p31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2" name="Google Shape;1612;p31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31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31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31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6" name="Google Shape;1616;p31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7" name="Google Shape;1617;p31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31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31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31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1" name="Google Shape;1621;p31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2" name="Google Shape;1622;p31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31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31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5" name="Google Shape;1625;p31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6" name="Google Shape;1626;p31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7" name="Google Shape;1627;p31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28" name="Google Shape;1628;p31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629" name="Google Shape;1629;p31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0" name="Google Shape;1630;p31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1" name="Google Shape;1631;p31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2" name="Google Shape;1632;p31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3" name="Google Shape;1633;p31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4" name="Google Shape;1634;p31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5" name="Google Shape;1635;p31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6" name="Google Shape;1636;p31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7" name="Google Shape;1637;p31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8" name="Google Shape;1638;p31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9" name="Google Shape;1639;p31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0" name="Google Shape;1640;p31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41" name="Google Shape;1641;p31"/>
          <p:cNvGrpSpPr/>
          <p:nvPr/>
        </p:nvGrpSpPr>
        <p:grpSpPr>
          <a:xfrm>
            <a:off x="-459000" y="-611300"/>
            <a:ext cx="6175810" cy="5852073"/>
            <a:chOff x="-459000" y="-611300"/>
            <a:chExt cx="6175810" cy="5852073"/>
          </a:xfrm>
        </p:grpSpPr>
        <p:sp>
          <p:nvSpPr>
            <p:cNvPr id="1642" name="Google Shape;1642;p31"/>
            <p:cNvSpPr/>
            <p:nvPr/>
          </p:nvSpPr>
          <p:spPr>
            <a:xfrm>
              <a:off x="4227300" y="3967225"/>
              <a:ext cx="1489510" cy="1273548"/>
            </a:xfrm>
            <a:custGeom>
              <a:rect b="b" l="l" r="r" t="t"/>
              <a:pathLst>
                <a:path extrusionOk="0" h="7277" w="8511">
                  <a:moveTo>
                    <a:pt x="4781" y="0"/>
                  </a:moveTo>
                  <a:cubicBezTo>
                    <a:pt x="4701" y="0"/>
                    <a:pt x="4620" y="41"/>
                    <a:pt x="4567" y="125"/>
                  </a:cubicBezTo>
                  <a:lnTo>
                    <a:pt x="3875" y="1301"/>
                  </a:lnTo>
                  <a:cubicBezTo>
                    <a:pt x="3828" y="1380"/>
                    <a:pt x="3739" y="1426"/>
                    <a:pt x="3650" y="1426"/>
                  </a:cubicBezTo>
                  <a:cubicBezTo>
                    <a:pt x="3608" y="1426"/>
                    <a:pt x="3566" y="1416"/>
                    <a:pt x="3529" y="1393"/>
                  </a:cubicBezTo>
                  <a:lnTo>
                    <a:pt x="2375" y="655"/>
                  </a:lnTo>
                  <a:cubicBezTo>
                    <a:pt x="2332" y="628"/>
                    <a:pt x="2288" y="617"/>
                    <a:pt x="2246" y="617"/>
                  </a:cubicBezTo>
                  <a:cubicBezTo>
                    <a:pt x="2108" y="617"/>
                    <a:pt x="1995" y="744"/>
                    <a:pt x="2030" y="886"/>
                  </a:cubicBezTo>
                  <a:lnTo>
                    <a:pt x="2237" y="2017"/>
                  </a:lnTo>
                  <a:cubicBezTo>
                    <a:pt x="2283" y="2155"/>
                    <a:pt x="2169" y="2293"/>
                    <a:pt x="2006" y="2293"/>
                  </a:cubicBezTo>
                  <a:lnTo>
                    <a:pt x="576" y="2316"/>
                  </a:lnTo>
                  <a:cubicBezTo>
                    <a:pt x="346" y="2316"/>
                    <a:pt x="253" y="2616"/>
                    <a:pt x="438" y="2731"/>
                  </a:cubicBezTo>
                  <a:lnTo>
                    <a:pt x="1314" y="3377"/>
                  </a:lnTo>
                  <a:cubicBezTo>
                    <a:pt x="1453" y="3469"/>
                    <a:pt x="1431" y="3677"/>
                    <a:pt x="1292" y="3770"/>
                  </a:cubicBezTo>
                  <a:lnTo>
                    <a:pt x="207" y="4391"/>
                  </a:lnTo>
                  <a:cubicBezTo>
                    <a:pt x="1" y="4508"/>
                    <a:pt x="93" y="4806"/>
                    <a:pt x="324" y="4830"/>
                  </a:cubicBezTo>
                  <a:lnTo>
                    <a:pt x="1545" y="4877"/>
                  </a:lnTo>
                  <a:cubicBezTo>
                    <a:pt x="1730" y="4877"/>
                    <a:pt x="1846" y="5061"/>
                    <a:pt x="1754" y="5222"/>
                  </a:cubicBezTo>
                  <a:lnTo>
                    <a:pt x="1268" y="6190"/>
                  </a:lnTo>
                  <a:cubicBezTo>
                    <a:pt x="1193" y="6341"/>
                    <a:pt x="1318" y="6522"/>
                    <a:pt x="1478" y="6522"/>
                  </a:cubicBezTo>
                  <a:cubicBezTo>
                    <a:pt x="1515" y="6522"/>
                    <a:pt x="1553" y="6512"/>
                    <a:pt x="1591" y="6491"/>
                  </a:cubicBezTo>
                  <a:lnTo>
                    <a:pt x="2883" y="5845"/>
                  </a:lnTo>
                  <a:cubicBezTo>
                    <a:pt x="2910" y="5829"/>
                    <a:pt x="2940" y="5821"/>
                    <a:pt x="2970" y="5821"/>
                  </a:cubicBezTo>
                  <a:cubicBezTo>
                    <a:pt x="3068" y="5821"/>
                    <a:pt x="3170" y="5900"/>
                    <a:pt x="3206" y="6006"/>
                  </a:cubicBezTo>
                  <a:lnTo>
                    <a:pt x="3529" y="7113"/>
                  </a:lnTo>
                  <a:cubicBezTo>
                    <a:pt x="3554" y="7216"/>
                    <a:pt x="3653" y="7276"/>
                    <a:pt x="3751" y="7276"/>
                  </a:cubicBezTo>
                  <a:cubicBezTo>
                    <a:pt x="3827" y="7276"/>
                    <a:pt x="3903" y="7240"/>
                    <a:pt x="3944" y="7159"/>
                  </a:cubicBezTo>
                  <a:lnTo>
                    <a:pt x="4636" y="5960"/>
                  </a:lnTo>
                  <a:cubicBezTo>
                    <a:pt x="4679" y="5888"/>
                    <a:pt x="4758" y="5852"/>
                    <a:pt x="4840" y="5852"/>
                  </a:cubicBezTo>
                  <a:cubicBezTo>
                    <a:pt x="4889" y="5852"/>
                    <a:pt x="4939" y="5865"/>
                    <a:pt x="4982" y="5891"/>
                  </a:cubicBezTo>
                  <a:lnTo>
                    <a:pt x="6136" y="6629"/>
                  </a:lnTo>
                  <a:cubicBezTo>
                    <a:pt x="6178" y="6656"/>
                    <a:pt x="6223" y="6668"/>
                    <a:pt x="6266" y="6668"/>
                  </a:cubicBezTo>
                  <a:cubicBezTo>
                    <a:pt x="6412" y="6668"/>
                    <a:pt x="6540" y="6535"/>
                    <a:pt x="6505" y="6375"/>
                  </a:cubicBezTo>
                  <a:lnTo>
                    <a:pt x="6274" y="5268"/>
                  </a:lnTo>
                  <a:cubicBezTo>
                    <a:pt x="6250" y="5107"/>
                    <a:pt x="6366" y="4969"/>
                    <a:pt x="6505" y="4969"/>
                  </a:cubicBezTo>
                  <a:lnTo>
                    <a:pt x="7935" y="4969"/>
                  </a:lnTo>
                  <a:cubicBezTo>
                    <a:pt x="8165" y="4969"/>
                    <a:pt x="8258" y="4668"/>
                    <a:pt x="8073" y="4530"/>
                  </a:cubicBezTo>
                  <a:lnTo>
                    <a:pt x="7219" y="3908"/>
                  </a:lnTo>
                  <a:cubicBezTo>
                    <a:pt x="7080" y="3816"/>
                    <a:pt x="7080" y="3585"/>
                    <a:pt x="7243" y="3515"/>
                  </a:cubicBezTo>
                  <a:lnTo>
                    <a:pt x="8304" y="2893"/>
                  </a:lnTo>
                  <a:cubicBezTo>
                    <a:pt x="8510" y="2777"/>
                    <a:pt x="8442" y="2454"/>
                    <a:pt x="8187" y="2454"/>
                  </a:cubicBezTo>
                  <a:lnTo>
                    <a:pt x="6966" y="2408"/>
                  </a:lnTo>
                  <a:cubicBezTo>
                    <a:pt x="6781" y="2386"/>
                    <a:pt x="6689" y="2201"/>
                    <a:pt x="6757" y="2063"/>
                  </a:cubicBezTo>
                  <a:lnTo>
                    <a:pt x="7243" y="1094"/>
                  </a:lnTo>
                  <a:cubicBezTo>
                    <a:pt x="7319" y="921"/>
                    <a:pt x="7188" y="749"/>
                    <a:pt x="7023" y="749"/>
                  </a:cubicBezTo>
                  <a:cubicBezTo>
                    <a:pt x="6989" y="749"/>
                    <a:pt x="6955" y="756"/>
                    <a:pt x="6920" y="771"/>
                  </a:cubicBezTo>
                  <a:lnTo>
                    <a:pt x="5650" y="1417"/>
                  </a:lnTo>
                  <a:cubicBezTo>
                    <a:pt x="5613" y="1435"/>
                    <a:pt x="5575" y="1444"/>
                    <a:pt x="5537" y="1444"/>
                  </a:cubicBezTo>
                  <a:cubicBezTo>
                    <a:pt x="5434" y="1444"/>
                    <a:pt x="5339" y="1380"/>
                    <a:pt x="5305" y="1279"/>
                  </a:cubicBezTo>
                  <a:lnTo>
                    <a:pt x="5005" y="172"/>
                  </a:lnTo>
                  <a:cubicBezTo>
                    <a:pt x="4968" y="58"/>
                    <a:pt x="4875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-459000" y="-611300"/>
              <a:ext cx="1489510" cy="1273548"/>
            </a:xfrm>
            <a:custGeom>
              <a:rect b="b" l="l" r="r" t="t"/>
              <a:pathLst>
                <a:path extrusionOk="0" h="7277" w="8511">
                  <a:moveTo>
                    <a:pt x="4781" y="0"/>
                  </a:moveTo>
                  <a:cubicBezTo>
                    <a:pt x="4701" y="0"/>
                    <a:pt x="4620" y="41"/>
                    <a:pt x="4567" y="125"/>
                  </a:cubicBezTo>
                  <a:lnTo>
                    <a:pt x="3875" y="1301"/>
                  </a:lnTo>
                  <a:cubicBezTo>
                    <a:pt x="3828" y="1380"/>
                    <a:pt x="3739" y="1426"/>
                    <a:pt x="3650" y="1426"/>
                  </a:cubicBezTo>
                  <a:cubicBezTo>
                    <a:pt x="3608" y="1426"/>
                    <a:pt x="3566" y="1416"/>
                    <a:pt x="3529" y="1393"/>
                  </a:cubicBezTo>
                  <a:lnTo>
                    <a:pt x="2375" y="655"/>
                  </a:lnTo>
                  <a:cubicBezTo>
                    <a:pt x="2332" y="628"/>
                    <a:pt x="2288" y="617"/>
                    <a:pt x="2246" y="617"/>
                  </a:cubicBezTo>
                  <a:cubicBezTo>
                    <a:pt x="2108" y="617"/>
                    <a:pt x="1995" y="744"/>
                    <a:pt x="2030" y="886"/>
                  </a:cubicBezTo>
                  <a:lnTo>
                    <a:pt x="2237" y="2017"/>
                  </a:lnTo>
                  <a:cubicBezTo>
                    <a:pt x="2283" y="2155"/>
                    <a:pt x="2169" y="2293"/>
                    <a:pt x="2006" y="2293"/>
                  </a:cubicBezTo>
                  <a:lnTo>
                    <a:pt x="576" y="2316"/>
                  </a:lnTo>
                  <a:cubicBezTo>
                    <a:pt x="346" y="2316"/>
                    <a:pt x="253" y="2616"/>
                    <a:pt x="438" y="2731"/>
                  </a:cubicBezTo>
                  <a:lnTo>
                    <a:pt x="1314" y="3377"/>
                  </a:lnTo>
                  <a:cubicBezTo>
                    <a:pt x="1453" y="3469"/>
                    <a:pt x="1431" y="3677"/>
                    <a:pt x="1292" y="3770"/>
                  </a:cubicBezTo>
                  <a:lnTo>
                    <a:pt x="207" y="4391"/>
                  </a:lnTo>
                  <a:cubicBezTo>
                    <a:pt x="1" y="4508"/>
                    <a:pt x="93" y="4806"/>
                    <a:pt x="324" y="4830"/>
                  </a:cubicBezTo>
                  <a:lnTo>
                    <a:pt x="1545" y="4877"/>
                  </a:lnTo>
                  <a:cubicBezTo>
                    <a:pt x="1730" y="4877"/>
                    <a:pt x="1846" y="5061"/>
                    <a:pt x="1754" y="5222"/>
                  </a:cubicBezTo>
                  <a:lnTo>
                    <a:pt x="1268" y="6190"/>
                  </a:lnTo>
                  <a:cubicBezTo>
                    <a:pt x="1193" y="6341"/>
                    <a:pt x="1318" y="6522"/>
                    <a:pt x="1478" y="6522"/>
                  </a:cubicBezTo>
                  <a:cubicBezTo>
                    <a:pt x="1515" y="6522"/>
                    <a:pt x="1553" y="6512"/>
                    <a:pt x="1591" y="6491"/>
                  </a:cubicBezTo>
                  <a:lnTo>
                    <a:pt x="2883" y="5845"/>
                  </a:lnTo>
                  <a:cubicBezTo>
                    <a:pt x="2910" y="5829"/>
                    <a:pt x="2940" y="5821"/>
                    <a:pt x="2970" y="5821"/>
                  </a:cubicBezTo>
                  <a:cubicBezTo>
                    <a:pt x="3068" y="5821"/>
                    <a:pt x="3170" y="5900"/>
                    <a:pt x="3206" y="6006"/>
                  </a:cubicBezTo>
                  <a:lnTo>
                    <a:pt x="3529" y="7113"/>
                  </a:lnTo>
                  <a:cubicBezTo>
                    <a:pt x="3554" y="7216"/>
                    <a:pt x="3653" y="7276"/>
                    <a:pt x="3751" y="7276"/>
                  </a:cubicBezTo>
                  <a:cubicBezTo>
                    <a:pt x="3827" y="7276"/>
                    <a:pt x="3903" y="7240"/>
                    <a:pt x="3944" y="7159"/>
                  </a:cubicBezTo>
                  <a:lnTo>
                    <a:pt x="4636" y="5960"/>
                  </a:lnTo>
                  <a:cubicBezTo>
                    <a:pt x="4679" y="5888"/>
                    <a:pt x="4758" y="5852"/>
                    <a:pt x="4840" y="5852"/>
                  </a:cubicBezTo>
                  <a:cubicBezTo>
                    <a:pt x="4889" y="5852"/>
                    <a:pt x="4939" y="5865"/>
                    <a:pt x="4982" y="5891"/>
                  </a:cubicBezTo>
                  <a:lnTo>
                    <a:pt x="6136" y="6629"/>
                  </a:lnTo>
                  <a:cubicBezTo>
                    <a:pt x="6178" y="6656"/>
                    <a:pt x="6223" y="6668"/>
                    <a:pt x="6266" y="6668"/>
                  </a:cubicBezTo>
                  <a:cubicBezTo>
                    <a:pt x="6412" y="6668"/>
                    <a:pt x="6540" y="6535"/>
                    <a:pt x="6505" y="6375"/>
                  </a:cubicBezTo>
                  <a:lnTo>
                    <a:pt x="6274" y="5268"/>
                  </a:lnTo>
                  <a:cubicBezTo>
                    <a:pt x="6250" y="5107"/>
                    <a:pt x="6366" y="4969"/>
                    <a:pt x="6505" y="4969"/>
                  </a:cubicBezTo>
                  <a:lnTo>
                    <a:pt x="7935" y="4969"/>
                  </a:lnTo>
                  <a:cubicBezTo>
                    <a:pt x="8165" y="4969"/>
                    <a:pt x="8258" y="4668"/>
                    <a:pt x="8073" y="4530"/>
                  </a:cubicBezTo>
                  <a:lnTo>
                    <a:pt x="7219" y="3908"/>
                  </a:lnTo>
                  <a:cubicBezTo>
                    <a:pt x="7080" y="3816"/>
                    <a:pt x="7080" y="3585"/>
                    <a:pt x="7243" y="3515"/>
                  </a:cubicBezTo>
                  <a:lnTo>
                    <a:pt x="8304" y="2893"/>
                  </a:lnTo>
                  <a:cubicBezTo>
                    <a:pt x="8510" y="2777"/>
                    <a:pt x="8442" y="2454"/>
                    <a:pt x="8187" y="2454"/>
                  </a:cubicBezTo>
                  <a:lnTo>
                    <a:pt x="6966" y="2408"/>
                  </a:lnTo>
                  <a:cubicBezTo>
                    <a:pt x="6781" y="2386"/>
                    <a:pt x="6689" y="2201"/>
                    <a:pt x="6757" y="2063"/>
                  </a:cubicBezTo>
                  <a:lnTo>
                    <a:pt x="7243" y="1094"/>
                  </a:lnTo>
                  <a:cubicBezTo>
                    <a:pt x="7319" y="921"/>
                    <a:pt x="7188" y="749"/>
                    <a:pt x="7023" y="749"/>
                  </a:cubicBezTo>
                  <a:cubicBezTo>
                    <a:pt x="6989" y="749"/>
                    <a:pt x="6955" y="756"/>
                    <a:pt x="6920" y="771"/>
                  </a:cubicBezTo>
                  <a:lnTo>
                    <a:pt x="5650" y="1417"/>
                  </a:lnTo>
                  <a:cubicBezTo>
                    <a:pt x="5613" y="1435"/>
                    <a:pt x="5575" y="1444"/>
                    <a:pt x="5537" y="1444"/>
                  </a:cubicBezTo>
                  <a:cubicBezTo>
                    <a:pt x="5434" y="1444"/>
                    <a:pt x="5339" y="1380"/>
                    <a:pt x="5305" y="1279"/>
                  </a:cubicBezTo>
                  <a:lnTo>
                    <a:pt x="5005" y="172"/>
                  </a:lnTo>
                  <a:cubicBezTo>
                    <a:pt x="4968" y="58"/>
                    <a:pt x="4875" y="0"/>
                    <a:pt x="478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31"/>
          <p:cNvGrpSpPr/>
          <p:nvPr/>
        </p:nvGrpSpPr>
        <p:grpSpPr>
          <a:xfrm>
            <a:off x="-604592" y="-365800"/>
            <a:ext cx="9780120" cy="6243341"/>
            <a:chOff x="-604592" y="-365800"/>
            <a:chExt cx="9780120" cy="6243341"/>
          </a:xfrm>
        </p:grpSpPr>
        <p:sp>
          <p:nvSpPr>
            <p:cNvPr id="1645" name="Google Shape;1645;p31"/>
            <p:cNvSpPr/>
            <p:nvPr/>
          </p:nvSpPr>
          <p:spPr>
            <a:xfrm>
              <a:off x="7686013" y="1857713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428712" y="-365800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 rot="5400000">
              <a:off x="-139925" y="1772475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 rot="-7199956">
              <a:off x="-531816" y="4461494"/>
              <a:ext cx="1489548" cy="1028072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9" name="Google Shape;1649;p31"/>
          <p:cNvGrpSpPr/>
          <p:nvPr/>
        </p:nvGrpSpPr>
        <p:grpSpPr>
          <a:xfrm>
            <a:off x="665859" y="504539"/>
            <a:ext cx="7764729" cy="4103826"/>
            <a:chOff x="713250" y="539500"/>
            <a:chExt cx="7789656" cy="4117001"/>
          </a:xfrm>
        </p:grpSpPr>
        <p:sp>
          <p:nvSpPr>
            <p:cNvPr id="1650" name="Google Shape;1650;p31"/>
            <p:cNvSpPr/>
            <p:nvPr/>
          </p:nvSpPr>
          <p:spPr>
            <a:xfrm>
              <a:off x="785406" y="592101"/>
              <a:ext cx="7717500" cy="4064400"/>
            </a:xfrm>
            <a:prstGeom prst="roundRect">
              <a:avLst>
                <a:gd fmla="val 5913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713250" y="539500"/>
              <a:ext cx="7717500" cy="4064400"/>
            </a:xfrm>
            <a:prstGeom prst="roundRect">
              <a:avLst>
                <a:gd fmla="val 5886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32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654" name="Google Shape;1654;p32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655" name="Google Shape;1655;p32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6" name="Google Shape;1656;p32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7" name="Google Shape;1657;p32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8" name="Google Shape;1658;p32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9" name="Google Shape;1659;p32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0" name="Google Shape;1660;p32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1" name="Google Shape;1661;p32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2" name="Google Shape;1662;p32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3" name="Google Shape;1663;p32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4" name="Google Shape;1664;p32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5" name="Google Shape;1665;p32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6" name="Google Shape;1666;p32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7" name="Google Shape;1667;p32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8" name="Google Shape;1668;p32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9" name="Google Shape;1669;p32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0" name="Google Shape;1670;p32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1" name="Google Shape;1671;p32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2" name="Google Shape;1672;p32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3" name="Google Shape;1673;p32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4" name="Google Shape;1674;p32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5" name="Google Shape;1675;p32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76" name="Google Shape;1676;p32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677" name="Google Shape;1677;p32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32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32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32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1" name="Google Shape;1681;p32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2" name="Google Shape;1682;p32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32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32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32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6" name="Google Shape;1686;p32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7" name="Google Shape;1687;p32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32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89" name="Google Shape;1689;p32"/>
          <p:cNvGrpSpPr/>
          <p:nvPr/>
        </p:nvGrpSpPr>
        <p:grpSpPr>
          <a:xfrm>
            <a:off x="3170048" y="-87175"/>
            <a:ext cx="6325400" cy="2745261"/>
            <a:chOff x="3170048" y="-87175"/>
            <a:chExt cx="6325400" cy="2745261"/>
          </a:xfrm>
        </p:grpSpPr>
        <p:sp>
          <p:nvSpPr>
            <p:cNvPr id="1690" name="Google Shape;1690;p32"/>
            <p:cNvSpPr/>
            <p:nvPr/>
          </p:nvSpPr>
          <p:spPr>
            <a:xfrm>
              <a:off x="3170048" y="-87175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8665698" y="2085400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2" name="Google Shape;1692;p32"/>
          <p:cNvSpPr/>
          <p:nvPr/>
        </p:nvSpPr>
        <p:spPr>
          <a:xfrm>
            <a:off x="-386524" y="4499746"/>
            <a:ext cx="1099749" cy="94029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3" name="Google Shape;1693;p32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694" name="Google Shape;1694;p32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1695" name="Google Shape;1695;p32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96" name="Google Shape;1696;p32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697" name="Google Shape;1697;p32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8" name="Google Shape;1698;p32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1699" name="Google Shape;1699;p32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0" name="Google Shape;1700;p32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702" name="Google Shape;1702;p32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703" name="Google Shape;1703;p32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32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32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32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07" name="Google Shape;1707;p32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8" name="Google Shape;1708;p32"/>
          <p:cNvGrpSpPr/>
          <p:nvPr/>
        </p:nvGrpSpPr>
        <p:grpSpPr>
          <a:xfrm>
            <a:off x="425133" y="918674"/>
            <a:ext cx="84094" cy="572699"/>
            <a:chOff x="9565102" y="953208"/>
            <a:chExt cx="102641" cy="699095"/>
          </a:xfrm>
        </p:grpSpPr>
        <p:sp>
          <p:nvSpPr>
            <p:cNvPr id="1709" name="Google Shape;1709;p32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5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157" name="Google Shape;157;p5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158" name="Google Shape;158;p5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5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5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5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5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5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5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5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5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5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5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5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5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5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5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5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" name="Google Shape;174;p5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" name="Google Shape;175;p5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5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5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" name="Google Shape;178;p5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9" name="Google Shape;179;p5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180" name="Google Shape;180;p5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5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5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5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5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5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5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5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5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5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5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5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2" name="Google Shape;192;p5"/>
          <p:cNvGrpSpPr/>
          <p:nvPr/>
        </p:nvGrpSpPr>
        <p:grpSpPr>
          <a:xfrm>
            <a:off x="3285752" y="-87175"/>
            <a:ext cx="6209696" cy="2745261"/>
            <a:chOff x="3285752" y="-87175"/>
            <a:chExt cx="6209696" cy="2745261"/>
          </a:xfrm>
        </p:grpSpPr>
        <p:sp>
          <p:nvSpPr>
            <p:cNvPr id="193" name="Google Shape;193;p5"/>
            <p:cNvSpPr/>
            <p:nvPr/>
          </p:nvSpPr>
          <p:spPr>
            <a:xfrm>
              <a:off x="3285752" y="-87175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665698" y="2085400"/>
              <a:ext cx="829750" cy="572686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5"/>
          <p:cNvSpPr/>
          <p:nvPr/>
        </p:nvSpPr>
        <p:spPr>
          <a:xfrm>
            <a:off x="-386524" y="4499746"/>
            <a:ext cx="1099749" cy="94029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5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197" name="Google Shape;197;p5"/>
            <p:cNvGrpSpPr/>
            <p:nvPr/>
          </p:nvGrpSpPr>
          <p:grpSpPr>
            <a:xfrm>
              <a:off x="166641" y="240700"/>
              <a:ext cx="8763363" cy="4631626"/>
              <a:chOff x="166641" y="240700"/>
              <a:chExt cx="8763363" cy="4631626"/>
            </a:xfrm>
          </p:grpSpPr>
          <p:grpSp>
            <p:nvGrpSpPr>
              <p:cNvPr id="198" name="Google Shape;198;p5"/>
              <p:cNvGrpSpPr/>
              <p:nvPr/>
            </p:nvGrpSpPr>
            <p:grpSpPr>
              <a:xfrm>
                <a:off x="166641" y="240700"/>
                <a:ext cx="8763363" cy="4631626"/>
                <a:chOff x="713250" y="539500"/>
                <a:chExt cx="7789656" cy="4117001"/>
              </a:xfrm>
            </p:grpSpPr>
            <p:sp>
              <p:nvSpPr>
                <p:cNvPr id="199" name="Google Shape;199;p5"/>
                <p:cNvSpPr/>
                <p:nvPr/>
              </p:nvSpPr>
              <p:spPr>
                <a:xfrm>
                  <a:off x="785406" y="592101"/>
                  <a:ext cx="7717500" cy="4064400"/>
                </a:xfrm>
                <a:prstGeom prst="roundRect">
                  <a:avLst>
                    <a:gd fmla="val 5913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01" name="Google Shape;201;p5"/>
              <p:cNvSpPr/>
              <p:nvPr/>
            </p:nvSpPr>
            <p:spPr>
              <a:xfrm>
                <a:off x="4471775" y="240700"/>
                <a:ext cx="4375799" cy="204324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2" name="Google Shape;202;p5"/>
              <p:cNvGrpSpPr/>
              <p:nvPr/>
            </p:nvGrpSpPr>
            <p:grpSpPr>
              <a:xfrm>
                <a:off x="8025886" y="289154"/>
                <a:ext cx="404880" cy="107425"/>
                <a:chOff x="7050325" y="1045375"/>
                <a:chExt cx="824100" cy="218700"/>
              </a:xfrm>
            </p:grpSpPr>
            <p:sp>
              <p:nvSpPr>
                <p:cNvPr id="203" name="Google Shape;203;p5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06" name="Google Shape;206;p5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cxnSp>
          <p:nvCxnSpPr>
            <p:cNvPr id="211" name="Google Shape;211;p5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5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5"/>
          <p:cNvGrpSpPr/>
          <p:nvPr/>
        </p:nvGrpSpPr>
        <p:grpSpPr>
          <a:xfrm>
            <a:off x="8581595" y="3789974"/>
            <a:ext cx="84094" cy="572699"/>
            <a:chOff x="9565102" y="953208"/>
            <a:chExt cx="102641" cy="699095"/>
          </a:xfrm>
        </p:grpSpPr>
        <p:sp>
          <p:nvSpPr>
            <p:cNvPr id="214" name="Google Shape;214;p5"/>
            <p:cNvSpPr/>
            <p:nvPr/>
          </p:nvSpPr>
          <p:spPr>
            <a:xfrm>
              <a:off x="9565102" y="953208"/>
              <a:ext cx="102641" cy="102641"/>
            </a:xfrm>
            <a:custGeom>
              <a:rect b="b" l="l" r="r" t="t"/>
              <a:pathLst>
                <a:path extrusionOk="0" h="254" w="254">
                  <a:moveTo>
                    <a:pt x="115" y="1"/>
                  </a:moveTo>
                  <a:cubicBezTo>
                    <a:pt x="46" y="1"/>
                    <a:pt x="0" y="69"/>
                    <a:pt x="0" y="139"/>
                  </a:cubicBezTo>
                  <a:cubicBezTo>
                    <a:pt x="0" y="208"/>
                    <a:pt x="46" y="254"/>
                    <a:pt x="115" y="254"/>
                  </a:cubicBezTo>
                  <a:cubicBezTo>
                    <a:pt x="185" y="254"/>
                    <a:pt x="253" y="208"/>
                    <a:pt x="253" y="139"/>
                  </a:cubicBezTo>
                  <a:cubicBezTo>
                    <a:pt x="253" y="69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9565102" y="1158492"/>
              <a:ext cx="102641" cy="93751"/>
            </a:xfrm>
            <a:custGeom>
              <a:rect b="b" l="l" r="r" t="t"/>
              <a:pathLst>
                <a:path extrusionOk="0" h="232" w="254">
                  <a:moveTo>
                    <a:pt x="115" y="0"/>
                  </a:moveTo>
                  <a:cubicBezTo>
                    <a:pt x="46" y="0"/>
                    <a:pt x="0" y="47"/>
                    <a:pt x="0" y="115"/>
                  </a:cubicBezTo>
                  <a:cubicBezTo>
                    <a:pt x="0" y="185"/>
                    <a:pt x="46" y="231"/>
                    <a:pt x="115" y="231"/>
                  </a:cubicBezTo>
                  <a:cubicBezTo>
                    <a:pt x="185" y="231"/>
                    <a:pt x="253" y="185"/>
                    <a:pt x="253" y="115"/>
                  </a:cubicBezTo>
                  <a:cubicBezTo>
                    <a:pt x="253" y="47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9565102" y="1353673"/>
              <a:ext cx="102641" cy="103450"/>
            </a:xfrm>
            <a:custGeom>
              <a:rect b="b" l="l" r="r" t="t"/>
              <a:pathLst>
                <a:path extrusionOk="0" h="256" w="254">
                  <a:moveTo>
                    <a:pt x="115" y="1"/>
                  </a:moveTo>
                  <a:cubicBezTo>
                    <a:pt x="46" y="1"/>
                    <a:pt x="0" y="47"/>
                    <a:pt x="0" y="117"/>
                  </a:cubicBezTo>
                  <a:cubicBezTo>
                    <a:pt x="0" y="185"/>
                    <a:pt x="46" y="255"/>
                    <a:pt x="115" y="255"/>
                  </a:cubicBezTo>
                  <a:cubicBezTo>
                    <a:pt x="185" y="255"/>
                    <a:pt x="253" y="185"/>
                    <a:pt x="253" y="117"/>
                  </a:cubicBezTo>
                  <a:cubicBezTo>
                    <a:pt x="253" y="47"/>
                    <a:pt x="185" y="1"/>
                    <a:pt x="1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9565102" y="1550066"/>
              <a:ext cx="102641" cy="102237"/>
            </a:xfrm>
            <a:custGeom>
              <a:rect b="b" l="l" r="r" t="t"/>
              <a:pathLst>
                <a:path extrusionOk="0" h="253" w="254">
                  <a:moveTo>
                    <a:pt x="115" y="0"/>
                  </a:moveTo>
                  <a:cubicBezTo>
                    <a:pt x="46" y="0"/>
                    <a:pt x="0" y="68"/>
                    <a:pt x="0" y="138"/>
                  </a:cubicBezTo>
                  <a:cubicBezTo>
                    <a:pt x="0" y="207"/>
                    <a:pt x="46" y="253"/>
                    <a:pt x="115" y="253"/>
                  </a:cubicBezTo>
                  <a:cubicBezTo>
                    <a:pt x="185" y="253"/>
                    <a:pt x="253" y="207"/>
                    <a:pt x="253" y="138"/>
                  </a:cubicBezTo>
                  <a:cubicBezTo>
                    <a:pt x="253" y="68"/>
                    <a:pt x="18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9" name="Google Shape;219;p5"/>
          <p:cNvSpPr txBox="1"/>
          <p:nvPr>
            <p:ph idx="1" type="subTitle"/>
          </p:nvPr>
        </p:nvSpPr>
        <p:spPr>
          <a:xfrm>
            <a:off x="5055279" y="3596699"/>
            <a:ext cx="2505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5"/>
          <p:cNvSpPr txBox="1"/>
          <p:nvPr>
            <p:ph idx="2" type="subTitle"/>
          </p:nvPr>
        </p:nvSpPr>
        <p:spPr>
          <a:xfrm>
            <a:off x="1583300" y="3596699"/>
            <a:ext cx="2505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5"/>
          <p:cNvSpPr txBox="1"/>
          <p:nvPr>
            <p:ph idx="3" type="subTitle"/>
          </p:nvPr>
        </p:nvSpPr>
        <p:spPr>
          <a:xfrm>
            <a:off x="5055275" y="3226425"/>
            <a:ext cx="2505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2" name="Google Shape;222;p5"/>
          <p:cNvSpPr txBox="1"/>
          <p:nvPr>
            <p:ph idx="4" type="subTitle"/>
          </p:nvPr>
        </p:nvSpPr>
        <p:spPr>
          <a:xfrm>
            <a:off x="1583075" y="3226425"/>
            <a:ext cx="2505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6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225" name="Google Shape;225;p6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226" name="Google Shape;226;p6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6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6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6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6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6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6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6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6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6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6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6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6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6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6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6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6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6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6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6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6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7" name="Google Shape;247;p6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248" name="Google Shape;248;p6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6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6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6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6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6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6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6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6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" name="Google Shape;257;p6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6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" name="Google Shape;259;p6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60" name="Google Shape;260;p6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261" name="Google Shape;261;p6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262" name="Google Shape;262;p6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64" name="Google Shape;264;p6"/>
            <p:cNvSpPr/>
            <p:nvPr/>
          </p:nvSpPr>
          <p:spPr>
            <a:xfrm>
              <a:off x="4471775" y="240700"/>
              <a:ext cx="4375799" cy="204324"/>
            </a:xfrm>
            <a:custGeom>
              <a:rect b="b" l="l" r="r" t="t"/>
              <a:pathLst>
                <a:path extrusionOk="0" h="1776" w="36234">
                  <a:moveTo>
                    <a:pt x="1" y="0"/>
                  </a:moveTo>
                  <a:lnTo>
                    <a:pt x="1499" y="1775"/>
                  </a:lnTo>
                  <a:lnTo>
                    <a:pt x="36233" y="1775"/>
                  </a:lnTo>
                  <a:lnTo>
                    <a:pt x="36233" y="1523"/>
                  </a:lnTo>
                  <a:cubicBezTo>
                    <a:pt x="36233" y="668"/>
                    <a:pt x="35565" y="0"/>
                    <a:pt x="3471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6"/>
            <p:cNvGrpSpPr/>
            <p:nvPr/>
          </p:nvGrpSpPr>
          <p:grpSpPr>
            <a:xfrm>
              <a:off x="8025886" y="289154"/>
              <a:ext cx="404880" cy="107425"/>
              <a:chOff x="7050325" y="1045375"/>
              <a:chExt cx="824100" cy="218700"/>
            </a:xfrm>
          </p:grpSpPr>
          <p:sp>
            <p:nvSpPr>
              <p:cNvPr id="266" name="Google Shape;266;p6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69" name="Google Shape;269;p6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270" name="Google Shape;270;p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6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74" name="Google Shape;274;p6"/>
            <p:cNvCxnSpPr/>
            <p:nvPr/>
          </p:nvCxnSpPr>
          <p:spPr>
            <a:xfrm>
              <a:off x="172800" y="4604005"/>
              <a:ext cx="870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5" name="Google Shape;275;p6"/>
          <p:cNvSpPr/>
          <p:nvPr/>
        </p:nvSpPr>
        <p:spPr>
          <a:xfrm>
            <a:off x="324275" y="396575"/>
            <a:ext cx="285829" cy="28585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77" name="Google Shape;277;p6"/>
          <p:cNvGrpSpPr/>
          <p:nvPr/>
        </p:nvGrpSpPr>
        <p:grpSpPr>
          <a:xfrm>
            <a:off x="425133" y="3789974"/>
            <a:ext cx="8240557" cy="572699"/>
            <a:chOff x="425133" y="3789974"/>
            <a:chExt cx="8240557" cy="572699"/>
          </a:xfrm>
        </p:grpSpPr>
        <p:grpSp>
          <p:nvGrpSpPr>
            <p:cNvPr id="278" name="Google Shape;278;p6"/>
            <p:cNvGrpSpPr/>
            <p:nvPr/>
          </p:nvGrpSpPr>
          <p:grpSpPr>
            <a:xfrm>
              <a:off x="8581595" y="3789974"/>
              <a:ext cx="84094" cy="572699"/>
              <a:chOff x="9565102" y="953208"/>
              <a:chExt cx="102641" cy="699095"/>
            </a:xfrm>
          </p:grpSpPr>
          <p:sp>
            <p:nvSpPr>
              <p:cNvPr id="279" name="Google Shape;279;p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6"/>
            <p:cNvGrpSpPr/>
            <p:nvPr/>
          </p:nvGrpSpPr>
          <p:grpSpPr>
            <a:xfrm>
              <a:off x="425133" y="3789974"/>
              <a:ext cx="84094" cy="572699"/>
              <a:chOff x="9565102" y="953208"/>
              <a:chExt cx="102641" cy="699095"/>
            </a:xfrm>
          </p:grpSpPr>
          <p:sp>
            <p:nvSpPr>
              <p:cNvPr id="284" name="Google Shape;284;p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7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290" name="Google Shape;290;p7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291" name="Google Shape;291;p7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7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7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4" name="Google Shape;294;p7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5" name="Google Shape;295;p7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6" name="Google Shape;296;p7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7" name="Google Shape;297;p7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8" name="Google Shape;298;p7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7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7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7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7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7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7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7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7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7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7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7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7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7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12" name="Google Shape;312;p7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313" name="Google Shape;313;p7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7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7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7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7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7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7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7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7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7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7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7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5" name="Google Shape;325;p7"/>
          <p:cNvGrpSpPr/>
          <p:nvPr/>
        </p:nvGrpSpPr>
        <p:grpSpPr>
          <a:xfrm>
            <a:off x="166641" y="240700"/>
            <a:ext cx="8763363" cy="4631626"/>
            <a:chOff x="166641" y="240700"/>
            <a:chExt cx="8763363" cy="4631626"/>
          </a:xfrm>
        </p:grpSpPr>
        <p:grpSp>
          <p:nvGrpSpPr>
            <p:cNvPr id="326" name="Google Shape;326;p7"/>
            <p:cNvGrpSpPr/>
            <p:nvPr/>
          </p:nvGrpSpPr>
          <p:grpSpPr>
            <a:xfrm>
              <a:off x="166641" y="240700"/>
              <a:ext cx="8763363" cy="4631626"/>
              <a:chOff x="713250" y="539500"/>
              <a:chExt cx="7789656" cy="4117001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785406" y="592101"/>
                <a:ext cx="7717500" cy="4064400"/>
              </a:xfrm>
              <a:prstGeom prst="roundRect">
                <a:avLst>
                  <a:gd fmla="val 5913" name="adj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713250" y="539500"/>
                <a:ext cx="7717500" cy="4064400"/>
              </a:xfrm>
              <a:prstGeom prst="roundRect">
                <a:avLst>
                  <a:gd fmla="val 5886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9" name="Google Shape;329;p7"/>
            <p:cNvGrpSpPr/>
            <p:nvPr/>
          </p:nvGrpSpPr>
          <p:grpSpPr>
            <a:xfrm>
              <a:off x="4471775" y="240700"/>
              <a:ext cx="4375799" cy="204324"/>
              <a:chOff x="4471775" y="240700"/>
              <a:chExt cx="4375799" cy="204324"/>
            </a:xfrm>
          </p:grpSpPr>
          <p:sp>
            <p:nvSpPr>
              <p:cNvPr id="330" name="Google Shape;330;p7"/>
              <p:cNvSpPr/>
              <p:nvPr/>
            </p:nvSpPr>
            <p:spPr>
              <a:xfrm>
                <a:off x="4471775" y="240700"/>
                <a:ext cx="4375799" cy="204324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1" name="Google Shape;331;p7"/>
              <p:cNvGrpSpPr/>
              <p:nvPr/>
            </p:nvGrpSpPr>
            <p:grpSpPr>
              <a:xfrm>
                <a:off x="8025886" y="289154"/>
                <a:ext cx="404880" cy="107425"/>
                <a:chOff x="7050325" y="1045375"/>
                <a:chExt cx="824100" cy="218700"/>
              </a:xfrm>
            </p:grpSpPr>
            <p:sp>
              <p:nvSpPr>
                <p:cNvPr id="332" name="Google Shape;332;p7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35" name="Google Shape;335;p7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336" name="Google Shape;336;p7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7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" name="Google Shape;338;p7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9" name="Google Shape;339;p7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45387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1" name="Google Shape;341;p7"/>
          <p:cNvSpPr txBox="1"/>
          <p:nvPr>
            <p:ph idx="1" type="subTitle"/>
          </p:nvPr>
        </p:nvSpPr>
        <p:spPr>
          <a:xfrm>
            <a:off x="720000" y="1700300"/>
            <a:ext cx="4538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42" name="Google Shape;342;p7"/>
          <p:cNvSpPr/>
          <p:nvPr>
            <p:ph idx="2" type="pic"/>
          </p:nvPr>
        </p:nvSpPr>
        <p:spPr>
          <a:xfrm>
            <a:off x="5679900" y="1362050"/>
            <a:ext cx="2607900" cy="297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8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345" name="Google Shape;345;p8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346" name="Google Shape;346;p8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8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8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8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8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8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8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8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8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8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8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8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8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8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8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8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8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8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8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8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8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67" name="Google Shape;367;p8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368" name="Google Shape;368;p8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8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8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8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8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8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8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8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8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8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8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8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0" name="Google Shape;380;p8"/>
          <p:cNvSpPr txBox="1"/>
          <p:nvPr>
            <p:ph type="title"/>
          </p:nvPr>
        </p:nvSpPr>
        <p:spPr>
          <a:xfrm>
            <a:off x="2246400" y="1771550"/>
            <a:ext cx="46512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1" name="Google Shape;381;p8"/>
          <p:cNvSpPr/>
          <p:nvPr/>
        </p:nvSpPr>
        <p:spPr>
          <a:xfrm rot="10800000">
            <a:off x="7400263" y="4603988"/>
            <a:ext cx="1489515" cy="1028049"/>
          </a:xfrm>
          <a:custGeom>
            <a:rect b="b" l="l" r="r" t="t"/>
            <a:pathLst>
              <a:path extrusionOk="0" h="31120" w="45089">
                <a:moveTo>
                  <a:pt x="36489" y="0"/>
                </a:moveTo>
                <a:cubicBezTo>
                  <a:pt x="35993" y="0"/>
                  <a:pt x="35489" y="65"/>
                  <a:pt x="34987" y="201"/>
                </a:cubicBezTo>
                <a:cubicBezTo>
                  <a:pt x="31896" y="1007"/>
                  <a:pt x="30075" y="4168"/>
                  <a:pt x="30906" y="7259"/>
                </a:cubicBezTo>
                <a:cubicBezTo>
                  <a:pt x="32289" y="12471"/>
                  <a:pt x="29175" y="17844"/>
                  <a:pt x="23963" y="19252"/>
                </a:cubicBezTo>
                <a:cubicBezTo>
                  <a:pt x="23125" y="19474"/>
                  <a:pt x="22282" y="19580"/>
                  <a:pt x="21453" y="19580"/>
                </a:cubicBezTo>
                <a:cubicBezTo>
                  <a:pt x="17119" y="19580"/>
                  <a:pt x="13131" y="16683"/>
                  <a:pt x="11969" y="12309"/>
                </a:cubicBezTo>
                <a:cubicBezTo>
                  <a:pt x="11274" y="9740"/>
                  <a:pt x="8944" y="8028"/>
                  <a:pt x="6390" y="8028"/>
                </a:cubicBezTo>
                <a:cubicBezTo>
                  <a:pt x="5895" y="8028"/>
                  <a:pt x="5391" y="8093"/>
                  <a:pt x="4890" y="8227"/>
                </a:cubicBezTo>
                <a:cubicBezTo>
                  <a:pt x="1821" y="9058"/>
                  <a:pt x="0" y="12216"/>
                  <a:pt x="806" y="15285"/>
                </a:cubicBezTo>
                <a:cubicBezTo>
                  <a:pt x="3358" y="24813"/>
                  <a:pt x="12000" y="31119"/>
                  <a:pt x="21426" y="31119"/>
                </a:cubicBezTo>
                <a:cubicBezTo>
                  <a:pt x="23247" y="31119"/>
                  <a:pt x="25097" y="30884"/>
                  <a:pt x="26939" y="30391"/>
                </a:cubicBezTo>
                <a:cubicBezTo>
                  <a:pt x="38308" y="27370"/>
                  <a:pt x="45089" y="15630"/>
                  <a:pt x="42045" y="4282"/>
                </a:cubicBezTo>
                <a:cubicBezTo>
                  <a:pt x="41350" y="1697"/>
                  <a:pt x="39026" y="0"/>
                  <a:pt x="36489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>
            <a:off x="-563125" y="-694675"/>
            <a:ext cx="1584760" cy="6351135"/>
            <a:chOff x="-563125" y="-694675"/>
            <a:chExt cx="1584760" cy="6351135"/>
          </a:xfrm>
        </p:grpSpPr>
        <p:sp>
          <p:nvSpPr>
            <p:cNvPr id="383" name="Google Shape;383;p8"/>
            <p:cNvSpPr/>
            <p:nvPr/>
          </p:nvSpPr>
          <p:spPr>
            <a:xfrm>
              <a:off x="-467875" y="-694675"/>
              <a:ext cx="1489510" cy="1273548"/>
            </a:xfrm>
            <a:custGeom>
              <a:rect b="b" l="l" r="r" t="t"/>
              <a:pathLst>
                <a:path extrusionOk="0" h="7277" w="8511">
                  <a:moveTo>
                    <a:pt x="4781" y="0"/>
                  </a:moveTo>
                  <a:cubicBezTo>
                    <a:pt x="4701" y="0"/>
                    <a:pt x="4620" y="41"/>
                    <a:pt x="4567" y="125"/>
                  </a:cubicBezTo>
                  <a:lnTo>
                    <a:pt x="3875" y="1301"/>
                  </a:lnTo>
                  <a:cubicBezTo>
                    <a:pt x="3828" y="1380"/>
                    <a:pt x="3739" y="1426"/>
                    <a:pt x="3650" y="1426"/>
                  </a:cubicBezTo>
                  <a:cubicBezTo>
                    <a:pt x="3608" y="1426"/>
                    <a:pt x="3566" y="1416"/>
                    <a:pt x="3529" y="1393"/>
                  </a:cubicBezTo>
                  <a:lnTo>
                    <a:pt x="2375" y="655"/>
                  </a:lnTo>
                  <a:cubicBezTo>
                    <a:pt x="2332" y="628"/>
                    <a:pt x="2288" y="617"/>
                    <a:pt x="2246" y="617"/>
                  </a:cubicBezTo>
                  <a:cubicBezTo>
                    <a:pt x="2108" y="617"/>
                    <a:pt x="1995" y="744"/>
                    <a:pt x="2030" y="886"/>
                  </a:cubicBezTo>
                  <a:lnTo>
                    <a:pt x="2237" y="2017"/>
                  </a:lnTo>
                  <a:cubicBezTo>
                    <a:pt x="2283" y="2155"/>
                    <a:pt x="2169" y="2293"/>
                    <a:pt x="2006" y="2293"/>
                  </a:cubicBezTo>
                  <a:lnTo>
                    <a:pt x="576" y="2316"/>
                  </a:lnTo>
                  <a:cubicBezTo>
                    <a:pt x="346" y="2316"/>
                    <a:pt x="253" y="2616"/>
                    <a:pt x="438" y="2731"/>
                  </a:cubicBezTo>
                  <a:lnTo>
                    <a:pt x="1314" y="3377"/>
                  </a:lnTo>
                  <a:cubicBezTo>
                    <a:pt x="1453" y="3469"/>
                    <a:pt x="1431" y="3677"/>
                    <a:pt x="1292" y="3770"/>
                  </a:cubicBezTo>
                  <a:lnTo>
                    <a:pt x="207" y="4391"/>
                  </a:lnTo>
                  <a:cubicBezTo>
                    <a:pt x="1" y="4508"/>
                    <a:pt x="93" y="4806"/>
                    <a:pt x="324" y="4830"/>
                  </a:cubicBezTo>
                  <a:lnTo>
                    <a:pt x="1545" y="4877"/>
                  </a:lnTo>
                  <a:cubicBezTo>
                    <a:pt x="1730" y="4877"/>
                    <a:pt x="1846" y="5061"/>
                    <a:pt x="1754" y="5222"/>
                  </a:cubicBezTo>
                  <a:lnTo>
                    <a:pt x="1268" y="6190"/>
                  </a:lnTo>
                  <a:cubicBezTo>
                    <a:pt x="1193" y="6341"/>
                    <a:pt x="1318" y="6522"/>
                    <a:pt x="1478" y="6522"/>
                  </a:cubicBezTo>
                  <a:cubicBezTo>
                    <a:pt x="1515" y="6522"/>
                    <a:pt x="1553" y="6512"/>
                    <a:pt x="1591" y="6491"/>
                  </a:cubicBezTo>
                  <a:lnTo>
                    <a:pt x="2883" y="5845"/>
                  </a:lnTo>
                  <a:cubicBezTo>
                    <a:pt x="2910" y="5829"/>
                    <a:pt x="2940" y="5821"/>
                    <a:pt x="2970" y="5821"/>
                  </a:cubicBezTo>
                  <a:cubicBezTo>
                    <a:pt x="3068" y="5821"/>
                    <a:pt x="3170" y="5900"/>
                    <a:pt x="3206" y="6006"/>
                  </a:cubicBezTo>
                  <a:lnTo>
                    <a:pt x="3529" y="7113"/>
                  </a:lnTo>
                  <a:cubicBezTo>
                    <a:pt x="3554" y="7216"/>
                    <a:pt x="3653" y="7276"/>
                    <a:pt x="3751" y="7276"/>
                  </a:cubicBezTo>
                  <a:cubicBezTo>
                    <a:pt x="3827" y="7276"/>
                    <a:pt x="3903" y="7240"/>
                    <a:pt x="3944" y="7159"/>
                  </a:cubicBezTo>
                  <a:lnTo>
                    <a:pt x="4636" y="5960"/>
                  </a:lnTo>
                  <a:cubicBezTo>
                    <a:pt x="4679" y="5888"/>
                    <a:pt x="4758" y="5852"/>
                    <a:pt x="4840" y="5852"/>
                  </a:cubicBezTo>
                  <a:cubicBezTo>
                    <a:pt x="4889" y="5852"/>
                    <a:pt x="4939" y="5865"/>
                    <a:pt x="4982" y="5891"/>
                  </a:cubicBezTo>
                  <a:lnTo>
                    <a:pt x="6136" y="6629"/>
                  </a:lnTo>
                  <a:cubicBezTo>
                    <a:pt x="6178" y="6656"/>
                    <a:pt x="6223" y="6668"/>
                    <a:pt x="6266" y="6668"/>
                  </a:cubicBezTo>
                  <a:cubicBezTo>
                    <a:pt x="6412" y="6668"/>
                    <a:pt x="6540" y="6535"/>
                    <a:pt x="6505" y="6375"/>
                  </a:cubicBezTo>
                  <a:lnTo>
                    <a:pt x="6274" y="5268"/>
                  </a:lnTo>
                  <a:cubicBezTo>
                    <a:pt x="6250" y="5107"/>
                    <a:pt x="6366" y="4969"/>
                    <a:pt x="6505" y="4969"/>
                  </a:cubicBezTo>
                  <a:lnTo>
                    <a:pt x="7935" y="4969"/>
                  </a:lnTo>
                  <a:cubicBezTo>
                    <a:pt x="8165" y="4969"/>
                    <a:pt x="8258" y="4668"/>
                    <a:pt x="8073" y="4530"/>
                  </a:cubicBezTo>
                  <a:lnTo>
                    <a:pt x="7219" y="3908"/>
                  </a:lnTo>
                  <a:cubicBezTo>
                    <a:pt x="7080" y="3816"/>
                    <a:pt x="7080" y="3585"/>
                    <a:pt x="7243" y="3515"/>
                  </a:cubicBezTo>
                  <a:lnTo>
                    <a:pt x="8304" y="2893"/>
                  </a:lnTo>
                  <a:cubicBezTo>
                    <a:pt x="8510" y="2777"/>
                    <a:pt x="8442" y="2454"/>
                    <a:pt x="8187" y="2454"/>
                  </a:cubicBezTo>
                  <a:lnTo>
                    <a:pt x="6966" y="2408"/>
                  </a:lnTo>
                  <a:cubicBezTo>
                    <a:pt x="6781" y="2386"/>
                    <a:pt x="6689" y="2201"/>
                    <a:pt x="6757" y="2063"/>
                  </a:cubicBezTo>
                  <a:lnTo>
                    <a:pt x="7243" y="1094"/>
                  </a:lnTo>
                  <a:cubicBezTo>
                    <a:pt x="7319" y="921"/>
                    <a:pt x="7188" y="749"/>
                    <a:pt x="7023" y="749"/>
                  </a:cubicBezTo>
                  <a:cubicBezTo>
                    <a:pt x="6989" y="749"/>
                    <a:pt x="6955" y="756"/>
                    <a:pt x="6920" y="771"/>
                  </a:cubicBezTo>
                  <a:lnTo>
                    <a:pt x="5650" y="1417"/>
                  </a:lnTo>
                  <a:cubicBezTo>
                    <a:pt x="5613" y="1435"/>
                    <a:pt x="5575" y="1444"/>
                    <a:pt x="5537" y="1444"/>
                  </a:cubicBezTo>
                  <a:cubicBezTo>
                    <a:pt x="5434" y="1444"/>
                    <a:pt x="5339" y="1380"/>
                    <a:pt x="5305" y="1279"/>
                  </a:cubicBezTo>
                  <a:lnTo>
                    <a:pt x="5005" y="172"/>
                  </a:lnTo>
                  <a:cubicBezTo>
                    <a:pt x="4968" y="58"/>
                    <a:pt x="4875" y="0"/>
                    <a:pt x="47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-563125" y="4382913"/>
              <a:ext cx="1489510" cy="1273548"/>
            </a:xfrm>
            <a:custGeom>
              <a:rect b="b" l="l" r="r" t="t"/>
              <a:pathLst>
                <a:path extrusionOk="0" h="7277" w="8511">
                  <a:moveTo>
                    <a:pt x="4781" y="0"/>
                  </a:moveTo>
                  <a:cubicBezTo>
                    <a:pt x="4701" y="0"/>
                    <a:pt x="4620" y="41"/>
                    <a:pt x="4567" y="125"/>
                  </a:cubicBezTo>
                  <a:lnTo>
                    <a:pt x="3875" y="1301"/>
                  </a:lnTo>
                  <a:cubicBezTo>
                    <a:pt x="3828" y="1380"/>
                    <a:pt x="3739" y="1426"/>
                    <a:pt x="3650" y="1426"/>
                  </a:cubicBezTo>
                  <a:cubicBezTo>
                    <a:pt x="3608" y="1426"/>
                    <a:pt x="3566" y="1416"/>
                    <a:pt x="3529" y="1393"/>
                  </a:cubicBezTo>
                  <a:lnTo>
                    <a:pt x="2375" y="655"/>
                  </a:lnTo>
                  <a:cubicBezTo>
                    <a:pt x="2332" y="628"/>
                    <a:pt x="2288" y="617"/>
                    <a:pt x="2246" y="617"/>
                  </a:cubicBezTo>
                  <a:cubicBezTo>
                    <a:pt x="2108" y="617"/>
                    <a:pt x="1995" y="744"/>
                    <a:pt x="2030" y="886"/>
                  </a:cubicBezTo>
                  <a:lnTo>
                    <a:pt x="2237" y="2017"/>
                  </a:lnTo>
                  <a:cubicBezTo>
                    <a:pt x="2283" y="2155"/>
                    <a:pt x="2169" y="2293"/>
                    <a:pt x="2006" y="2293"/>
                  </a:cubicBezTo>
                  <a:lnTo>
                    <a:pt x="576" y="2316"/>
                  </a:lnTo>
                  <a:cubicBezTo>
                    <a:pt x="346" y="2316"/>
                    <a:pt x="253" y="2616"/>
                    <a:pt x="438" y="2731"/>
                  </a:cubicBezTo>
                  <a:lnTo>
                    <a:pt x="1314" y="3377"/>
                  </a:lnTo>
                  <a:cubicBezTo>
                    <a:pt x="1453" y="3469"/>
                    <a:pt x="1431" y="3677"/>
                    <a:pt x="1292" y="3770"/>
                  </a:cubicBezTo>
                  <a:lnTo>
                    <a:pt x="207" y="4391"/>
                  </a:lnTo>
                  <a:cubicBezTo>
                    <a:pt x="1" y="4508"/>
                    <a:pt x="93" y="4806"/>
                    <a:pt x="324" y="4830"/>
                  </a:cubicBezTo>
                  <a:lnTo>
                    <a:pt x="1545" y="4877"/>
                  </a:lnTo>
                  <a:cubicBezTo>
                    <a:pt x="1730" y="4877"/>
                    <a:pt x="1846" y="5061"/>
                    <a:pt x="1754" y="5222"/>
                  </a:cubicBezTo>
                  <a:lnTo>
                    <a:pt x="1268" y="6190"/>
                  </a:lnTo>
                  <a:cubicBezTo>
                    <a:pt x="1193" y="6341"/>
                    <a:pt x="1318" y="6522"/>
                    <a:pt x="1478" y="6522"/>
                  </a:cubicBezTo>
                  <a:cubicBezTo>
                    <a:pt x="1515" y="6522"/>
                    <a:pt x="1553" y="6512"/>
                    <a:pt x="1591" y="6491"/>
                  </a:cubicBezTo>
                  <a:lnTo>
                    <a:pt x="2883" y="5845"/>
                  </a:lnTo>
                  <a:cubicBezTo>
                    <a:pt x="2910" y="5829"/>
                    <a:pt x="2940" y="5821"/>
                    <a:pt x="2970" y="5821"/>
                  </a:cubicBezTo>
                  <a:cubicBezTo>
                    <a:pt x="3068" y="5821"/>
                    <a:pt x="3170" y="5900"/>
                    <a:pt x="3206" y="6006"/>
                  </a:cubicBezTo>
                  <a:lnTo>
                    <a:pt x="3529" y="7113"/>
                  </a:lnTo>
                  <a:cubicBezTo>
                    <a:pt x="3554" y="7216"/>
                    <a:pt x="3653" y="7276"/>
                    <a:pt x="3751" y="7276"/>
                  </a:cubicBezTo>
                  <a:cubicBezTo>
                    <a:pt x="3827" y="7276"/>
                    <a:pt x="3903" y="7240"/>
                    <a:pt x="3944" y="7159"/>
                  </a:cubicBezTo>
                  <a:lnTo>
                    <a:pt x="4636" y="5960"/>
                  </a:lnTo>
                  <a:cubicBezTo>
                    <a:pt x="4679" y="5888"/>
                    <a:pt x="4758" y="5852"/>
                    <a:pt x="4840" y="5852"/>
                  </a:cubicBezTo>
                  <a:cubicBezTo>
                    <a:pt x="4889" y="5852"/>
                    <a:pt x="4939" y="5865"/>
                    <a:pt x="4982" y="5891"/>
                  </a:cubicBezTo>
                  <a:lnTo>
                    <a:pt x="6136" y="6629"/>
                  </a:lnTo>
                  <a:cubicBezTo>
                    <a:pt x="6178" y="6656"/>
                    <a:pt x="6223" y="6668"/>
                    <a:pt x="6266" y="6668"/>
                  </a:cubicBezTo>
                  <a:cubicBezTo>
                    <a:pt x="6412" y="6668"/>
                    <a:pt x="6540" y="6535"/>
                    <a:pt x="6505" y="6375"/>
                  </a:cubicBezTo>
                  <a:lnTo>
                    <a:pt x="6274" y="5268"/>
                  </a:lnTo>
                  <a:cubicBezTo>
                    <a:pt x="6250" y="5107"/>
                    <a:pt x="6366" y="4969"/>
                    <a:pt x="6505" y="4969"/>
                  </a:cubicBezTo>
                  <a:lnTo>
                    <a:pt x="7935" y="4969"/>
                  </a:lnTo>
                  <a:cubicBezTo>
                    <a:pt x="8165" y="4969"/>
                    <a:pt x="8258" y="4668"/>
                    <a:pt x="8073" y="4530"/>
                  </a:cubicBezTo>
                  <a:lnTo>
                    <a:pt x="7219" y="3908"/>
                  </a:lnTo>
                  <a:cubicBezTo>
                    <a:pt x="7080" y="3816"/>
                    <a:pt x="7080" y="3585"/>
                    <a:pt x="7243" y="3515"/>
                  </a:cubicBezTo>
                  <a:lnTo>
                    <a:pt x="8304" y="2893"/>
                  </a:lnTo>
                  <a:cubicBezTo>
                    <a:pt x="8510" y="2777"/>
                    <a:pt x="8442" y="2454"/>
                    <a:pt x="8187" y="2454"/>
                  </a:cubicBezTo>
                  <a:lnTo>
                    <a:pt x="6966" y="2408"/>
                  </a:lnTo>
                  <a:cubicBezTo>
                    <a:pt x="6781" y="2386"/>
                    <a:pt x="6689" y="2201"/>
                    <a:pt x="6757" y="2063"/>
                  </a:cubicBezTo>
                  <a:lnTo>
                    <a:pt x="7243" y="1094"/>
                  </a:lnTo>
                  <a:cubicBezTo>
                    <a:pt x="7319" y="921"/>
                    <a:pt x="7188" y="749"/>
                    <a:pt x="7023" y="749"/>
                  </a:cubicBezTo>
                  <a:cubicBezTo>
                    <a:pt x="6989" y="749"/>
                    <a:pt x="6955" y="756"/>
                    <a:pt x="6920" y="771"/>
                  </a:cubicBezTo>
                  <a:lnTo>
                    <a:pt x="5650" y="1417"/>
                  </a:lnTo>
                  <a:cubicBezTo>
                    <a:pt x="5613" y="1435"/>
                    <a:pt x="5575" y="1444"/>
                    <a:pt x="5537" y="1444"/>
                  </a:cubicBezTo>
                  <a:cubicBezTo>
                    <a:pt x="5434" y="1444"/>
                    <a:pt x="5339" y="1380"/>
                    <a:pt x="5305" y="1279"/>
                  </a:cubicBezTo>
                  <a:lnTo>
                    <a:pt x="5005" y="172"/>
                  </a:lnTo>
                  <a:cubicBezTo>
                    <a:pt x="4968" y="58"/>
                    <a:pt x="4875" y="0"/>
                    <a:pt x="47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9"/>
          <p:cNvGrpSpPr/>
          <p:nvPr/>
        </p:nvGrpSpPr>
        <p:grpSpPr>
          <a:xfrm>
            <a:off x="-148700" y="-449177"/>
            <a:ext cx="9350316" cy="5641823"/>
            <a:chOff x="74406" y="-449187"/>
            <a:chExt cx="9124930" cy="5641823"/>
          </a:xfrm>
        </p:grpSpPr>
        <p:grpSp>
          <p:nvGrpSpPr>
            <p:cNvPr id="387" name="Google Shape;387;p9"/>
            <p:cNvGrpSpPr/>
            <p:nvPr/>
          </p:nvGrpSpPr>
          <p:grpSpPr>
            <a:xfrm>
              <a:off x="415690" y="-449187"/>
              <a:ext cx="8312620" cy="5641823"/>
              <a:chOff x="9914352" y="-400200"/>
              <a:chExt cx="8168045" cy="5543700"/>
            </a:xfrm>
          </p:grpSpPr>
          <p:cxnSp>
            <p:nvCxnSpPr>
              <p:cNvPr id="388" name="Google Shape;388;p9"/>
              <p:cNvCxnSpPr/>
              <p:nvPr/>
            </p:nvCxnSpPr>
            <p:spPr>
              <a:xfrm>
                <a:off x="991435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9"/>
              <p:cNvCxnSpPr/>
              <p:nvPr/>
            </p:nvCxnSpPr>
            <p:spPr>
              <a:xfrm>
                <a:off x="1032275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9"/>
              <p:cNvCxnSpPr/>
              <p:nvPr/>
            </p:nvCxnSpPr>
            <p:spPr>
              <a:xfrm>
                <a:off x="1073115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9"/>
              <p:cNvCxnSpPr/>
              <p:nvPr/>
            </p:nvCxnSpPr>
            <p:spPr>
              <a:xfrm>
                <a:off x="1113955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9"/>
              <p:cNvCxnSpPr/>
              <p:nvPr/>
            </p:nvCxnSpPr>
            <p:spPr>
              <a:xfrm>
                <a:off x="1154796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9"/>
              <p:cNvCxnSpPr/>
              <p:nvPr/>
            </p:nvCxnSpPr>
            <p:spPr>
              <a:xfrm>
                <a:off x="1195636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9"/>
              <p:cNvCxnSpPr/>
              <p:nvPr/>
            </p:nvCxnSpPr>
            <p:spPr>
              <a:xfrm>
                <a:off x="1236476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9"/>
              <p:cNvCxnSpPr/>
              <p:nvPr/>
            </p:nvCxnSpPr>
            <p:spPr>
              <a:xfrm>
                <a:off x="1277316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9"/>
              <p:cNvCxnSpPr/>
              <p:nvPr/>
            </p:nvCxnSpPr>
            <p:spPr>
              <a:xfrm>
                <a:off x="1318157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9"/>
              <p:cNvCxnSpPr/>
              <p:nvPr/>
            </p:nvCxnSpPr>
            <p:spPr>
              <a:xfrm>
                <a:off x="1358997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9"/>
              <p:cNvCxnSpPr/>
              <p:nvPr/>
            </p:nvCxnSpPr>
            <p:spPr>
              <a:xfrm>
                <a:off x="1399837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9"/>
              <p:cNvCxnSpPr/>
              <p:nvPr/>
            </p:nvCxnSpPr>
            <p:spPr>
              <a:xfrm>
                <a:off x="14406777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9"/>
              <p:cNvCxnSpPr/>
              <p:nvPr/>
            </p:nvCxnSpPr>
            <p:spPr>
              <a:xfrm>
                <a:off x="14815180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9"/>
              <p:cNvCxnSpPr/>
              <p:nvPr/>
            </p:nvCxnSpPr>
            <p:spPr>
              <a:xfrm>
                <a:off x="15223582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9"/>
              <p:cNvCxnSpPr/>
              <p:nvPr/>
            </p:nvCxnSpPr>
            <p:spPr>
              <a:xfrm>
                <a:off x="15631984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9"/>
              <p:cNvCxnSpPr/>
              <p:nvPr/>
            </p:nvCxnSpPr>
            <p:spPr>
              <a:xfrm>
                <a:off x="16040386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9"/>
              <p:cNvCxnSpPr/>
              <p:nvPr/>
            </p:nvCxnSpPr>
            <p:spPr>
              <a:xfrm>
                <a:off x="16448789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9"/>
              <p:cNvCxnSpPr/>
              <p:nvPr/>
            </p:nvCxnSpPr>
            <p:spPr>
              <a:xfrm>
                <a:off x="16857191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9"/>
              <p:cNvCxnSpPr/>
              <p:nvPr/>
            </p:nvCxnSpPr>
            <p:spPr>
              <a:xfrm>
                <a:off x="17265593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9"/>
              <p:cNvCxnSpPr/>
              <p:nvPr/>
            </p:nvCxnSpPr>
            <p:spPr>
              <a:xfrm>
                <a:off x="17673995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9"/>
              <p:cNvCxnSpPr/>
              <p:nvPr/>
            </p:nvCxnSpPr>
            <p:spPr>
              <a:xfrm>
                <a:off x="18082398" y="-400200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9" name="Google Shape;409;p9"/>
            <p:cNvGrpSpPr/>
            <p:nvPr/>
          </p:nvGrpSpPr>
          <p:grpSpPr>
            <a:xfrm rot="5400000">
              <a:off x="2350901" y="-1990715"/>
              <a:ext cx="4571941" cy="9124930"/>
              <a:chOff x="11547961" y="-445378"/>
              <a:chExt cx="4492425" cy="5543700"/>
            </a:xfrm>
          </p:grpSpPr>
          <p:cxnSp>
            <p:nvCxnSpPr>
              <p:cNvPr id="410" name="Google Shape;410;p9"/>
              <p:cNvCxnSpPr/>
              <p:nvPr/>
            </p:nvCxnSpPr>
            <p:spPr>
              <a:xfrm>
                <a:off x="11547961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Google Shape;411;p9"/>
              <p:cNvCxnSpPr/>
              <p:nvPr/>
            </p:nvCxnSpPr>
            <p:spPr>
              <a:xfrm>
                <a:off x="1195636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9"/>
              <p:cNvCxnSpPr/>
              <p:nvPr/>
            </p:nvCxnSpPr>
            <p:spPr>
              <a:xfrm>
                <a:off x="1236476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9"/>
              <p:cNvCxnSpPr/>
              <p:nvPr/>
            </p:nvCxnSpPr>
            <p:spPr>
              <a:xfrm>
                <a:off x="12773168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9"/>
              <p:cNvCxnSpPr/>
              <p:nvPr/>
            </p:nvCxnSpPr>
            <p:spPr>
              <a:xfrm>
                <a:off x="1318157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5" name="Google Shape;415;p9"/>
              <p:cNvCxnSpPr/>
              <p:nvPr/>
            </p:nvCxnSpPr>
            <p:spPr>
              <a:xfrm>
                <a:off x="13589973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9"/>
              <p:cNvCxnSpPr/>
              <p:nvPr/>
            </p:nvCxnSpPr>
            <p:spPr>
              <a:xfrm>
                <a:off x="13998375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9"/>
              <p:cNvCxnSpPr/>
              <p:nvPr/>
            </p:nvCxnSpPr>
            <p:spPr>
              <a:xfrm>
                <a:off x="14406777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9"/>
              <p:cNvCxnSpPr/>
              <p:nvPr/>
            </p:nvCxnSpPr>
            <p:spPr>
              <a:xfrm>
                <a:off x="14815180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9"/>
              <p:cNvCxnSpPr/>
              <p:nvPr/>
            </p:nvCxnSpPr>
            <p:spPr>
              <a:xfrm>
                <a:off x="15223582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15631984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9"/>
              <p:cNvCxnSpPr/>
              <p:nvPr/>
            </p:nvCxnSpPr>
            <p:spPr>
              <a:xfrm>
                <a:off x="16040386" y="-445378"/>
                <a:ext cx="0" cy="554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22" name="Google Shape;422;p9"/>
          <p:cNvSpPr txBox="1"/>
          <p:nvPr>
            <p:ph type="title"/>
          </p:nvPr>
        </p:nvSpPr>
        <p:spPr>
          <a:xfrm>
            <a:off x="2135550" y="1695200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3" name="Google Shape;423;p9"/>
          <p:cNvSpPr txBox="1"/>
          <p:nvPr>
            <p:ph idx="1" type="subTitle"/>
          </p:nvPr>
        </p:nvSpPr>
        <p:spPr>
          <a:xfrm>
            <a:off x="2135550" y="285662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4" name="Google Shape;424;p9"/>
          <p:cNvGrpSpPr/>
          <p:nvPr/>
        </p:nvGrpSpPr>
        <p:grpSpPr>
          <a:xfrm>
            <a:off x="-699512" y="-605544"/>
            <a:ext cx="10319334" cy="4628418"/>
            <a:chOff x="-699512" y="-605544"/>
            <a:chExt cx="10319334" cy="4628418"/>
          </a:xfrm>
        </p:grpSpPr>
        <p:sp>
          <p:nvSpPr>
            <p:cNvPr id="425" name="Google Shape;425;p9"/>
            <p:cNvSpPr/>
            <p:nvPr/>
          </p:nvSpPr>
          <p:spPr>
            <a:xfrm>
              <a:off x="-699512" y="2994825"/>
              <a:ext cx="1489515" cy="1028049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 rot="2700000">
              <a:off x="7984919" y="-229463"/>
              <a:ext cx="1489562" cy="1028081"/>
            </a:xfrm>
            <a:custGeom>
              <a:rect b="b" l="l" r="r" t="t"/>
              <a:pathLst>
                <a:path extrusionOk="0" h="31120" w="45089">
                  <a:moveTo>
                    <a:pt x="36489" y="0"/>
                  </a:moveTo>
                  <a:cubicBezTo>
                    <a:pt x="35993" y="0"/>
                    <a:pt x="35489" y="65"/>
                    <a:pt x="34987" y="201"/>
                  </a:cubicBezTo>
                  <a:cubicBezTo>
                    <a:pt x="31896" y="1007"/>
                    <a:pt x="30075" y="4168"/>
                    <a:pt x="30906" y="7259"/>
                  </a:cubicBezTo>
                  <a:cubicBezTo>
                    <a:pt x="32289" y="12471"/>
                    <a:pt x="29175" y="17844"/>
                    <a:pt x="23963" y="19252"/>
                  </a:cubicBezTo>
                  <a:cubicBezTo>
                    <a:pt x="23125" y="19474"/>
                    <a:pt x="22282" y="19580"/>
                    <a:pt x="21453" y="19580"/>
                  </a:cubicBezTo>
                  <a:cubicBezTo>
                    <a:pt x="17119" y="19580"/>
                    <a:pt x="13131" y="16683"/>
                    <a:pt x="11969" y="12309"/>
                  </a:cubicBezTo>
                  <a:cubicBezTo>
                    <a:pt x="11274" y="9740"/>
                    <a:pt x="8944" y="8028"/>
                    <a:pt x="6390" y="8028"/>
                  </a:cubicBezTo>
                  <a:cubicBezTo>
                    <a:pt x="5895" y="8028"/>
                    <a:pt x="5391" y="8093"/>
                    <a:pt x="4890" y="8227"/>
                  </a:cubicBezTo>
                  <a:cubicBezTo>
                    <a:pt x="1821" y="9058"/>
                    <a:pt x="0" y="12216"/>
                    <a:pt x="806" y="15285"/>
                  </a:cubicBezTo>
                  <a:cubicBezTo>
                    <a:pt x="3358" y="24813"/>
                    <a:pt x="12000" y="31119"/>
                    <a:pt x="21426" y="31119"/>
                  </a:cubicBezTo>
                  <a:cubicBezTo>
                    <a:pt x="23247" y="31119"/>
                    <a:pt x="25097" y="30884"/>
                    <a:pt x="26939" y="30391"/>
                  </a:cubicBezTo>
                  <a:cubicBezTo>
                    <a:pt x="38308" y="27370"/>
                    <a:pt x="45089" y="15630"/>
                    <a:pt x="42045" y="4282"/>
                  </a:cubicBezTo>
                  <a:cubicBezTo>
                    <a:pt x="41350" y="1697"/>
                    <a:pt x="39026" y="0"/>
                    <a:pt x="3648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9"/>
          <p:cNvSpPr/>
          <p:nvPr/>
        </p:nvSpPr>
        <p:spPr>
          <a:xfrm>
            <a:off x="8082050" y="4344925"/>
            <a:ext cx="1489510" cy="1273548"/>
          </a:xfrm>
          <a:custGeom>
            <a:rect b="b" l="l" r="r" t="t"/>
            <a:pathLst>
              <a:path extrusionOk="0" h="7277" w="8511">
                <a:moveTo>
                  <a:pt x="4781" y="0"/>
                </a:moveTo>
                <a:cubicBezTo>
                  <a:pt x="4701" y="0"/>
                  <a:pt x="4620" y="41"/>
                  <a:pt x="4567" y="125"/>
                </a:cubicBezTo>
                <a:lnTo>
                  <a:pt x="3875" y="1301"/>
                </a:lnTo>
                <a:cubicBezTo>
                  <a:pt x="3828" y="1380"/>
                  <a:pt x="3739" y="1426"/>
                  <a:pt x="3650" y="1426"/>
                </a:cubicBezTo>
                <a:cubicBezTo>
                  <a:pt x="3608" y="1426"/>
                  <a:pt x="3566" y="1416"/>
                  <a:pt x="3529" y="1393"/>
                </a:cubicBezTo>
                <a:lnTo>
                  <a:pt x="2375" y="655"/>
                </a:lnTo>
                <a:cubicBezTo>
                  <a:pt x="2332" y="628"/>
                  <a:pt x="2288" y="617"/>
                  <a:pt x="2246" y="617"/>
                </a:cubicBezTo>
                <a:cubicBezTo>
                  <a:pt x="2108" y="617"/>
                  <a:pt x="1995" y="744"/>
                  <a:pt x="2030" y="886"/>
                </a:cubicBezTo>
                <a:lnTo>
                  <a:pt x="2237" y="2017"/>
                </a:lnTo>
                <a:cubicBezTo>
                  <a:pt x="2283" y="2155"/>
                  <a:pt x="2169" y="2293"/>
                  <a:pt x="2006" y="2293"/>
                </a:cubicBezTo>
                <a:lnTo>
                  <a:pt x="576" y="2316"/>
                </a:lnTo>
                <a:cubicBezTo>
                  <a:pt x="346" y="2316"/>
                  <a:pt x="253" y="2616"/>
                  <a:pt x="438" y="2731"/>
                </a:cubicBezTo>
                <a:lnTo>
                  <a:pt x="1314" y="3377"/>
                </a:lnTo>
                <a:cubicBezTo>
                  <a:pt x="1453" y="3469"/>
                  <a:pt x="1431" y="3677"/>
                  <a:pt x="1292" y="3770"/>
                </a:cubicBezTo>
                <a:lnTo>
                  <a:pt x="207" y="4391"/>
                </a:lnTo>
                <a:cubicBezTo>
                  <a:pt x="1" y="4508"/>
                  <a:pt x="93" y="4806"/>
                  <a:pt x="324" y="4830"/>
                </a:cubicBezTo>
                <a:lnTo>
                  <a:pt x="1545" y="4877"/>
                </a:lnTo>
                <a:cubicBezTo>
                  <a:pt x="1730" y="4877"/>
                  <a:pt x="1846" y="5061"/>
                  <a:pt x="1754" y="5222"/>
                </a:cubicBezTo>
                <a:lnTo>
                  <a:pt x="1268" y="6190"/>
                </a:lnTo>
                <a:cubicBezTo>
                  <a:pt x="1193" y="6341"/>
                  <a:pt x="1318" y="6522"/>
                  <a:pt x="1478" y="6522"/>
                </a:cubicBezTo>
                <a:cubicBezTo>
                  <a:pt x="1515" y="6522"/>
                  <a:pt x="1553" y="6512"/>
                  <a:pt x="1591" y="6491"/>
                </a:cubicBezTo>
                <a:lnTo>
                  <a:pt x="2883" y="5845"/>
                </a:lnTo>
                <a:cubicBezTo>
                  <a:pt x="2910" y="5829"/>
                  <a:pt x="2940" y="5821"/>
                  <a:pt x="2970" y="5821"/>
                </a:cubicBezTo>
                <a:cubicBezTo>
                  <a:pt x="3068" y="5821"/>
                  <a:pt x="3170" y="5900"/>
                  <a:pt x="3206" y="6006"/>
                </a:cubicBezTo>
                <a:lnTo>
                  <a:pt x="3529" y="7113"/>
                </a:lnTo>
                <a:cubicBezTo>
                  <a:pt x="3554" y="7216"/>
                  <a:pt x="3653" y="7276"/>
                  <a:pt x="3751" y="7276"/>
                </a:cubicBezTo>
                <a:cubicBezTo>
                  <a:pt x="3827" y="7276"/>
                  <a:pt x="3903" y="7240"/>
                  <a:pt x="3944" y="7159"/>
                </a:cubicBezTo>
                <a:lnTo>
                  <a:pt x="4636" y="5960"/>
                </a:lnTo>
                <a:cubicBezTo>
                  <a:pt x="4679" y="5888"/>
                  <a:pt x="4758" y="5852"/>
                  <a:pt x="4840" y="5852"/>
                </a:cubicBezTo>
                <a:cubicBezTo>
                  <a:pt x="4889" y="5852"/>
                  <a:pt x="4939" y="5865"/>
                  <a:pt x="4982" y="5891"/>
                </a:cubicBezTo>
                <a:lnTo>
                  <a:pt x="6136" y="6629"/>
                </a:lnTo>
                <a:cubicBezTo>
                  <a:pt x="6178" y="6656"/>
                  <a:pt x="6223" y="6668"/>
                  <a:pt x="6266" y="6668"/>
                </a:cubicBezTo>
                <a:cubicBezTo>
                  <a:pt x="6412" y="6668"/>
                  <a:pt x="6540" y="6535"/>
                  <a:pt x="6505" y="6375"/>
                </a:cubicBezTo>
                <a:lnTo>
                  <a:pt x="6274" y="5268"/>
                </a:lnTo>
                <a:cubicBezTo>
                  <a:pt x="6250" y="5107"/>
                  <a:pt x="6366" y="4969"/>
                  <a:pt x="6505" y="4969"/>
                </a:cubicBezTo>
                <a:lnTo>
                  <a:pt x="7935" y="4969"/>
                </a:lnTo>
                <a:cubicBezTo>
                  <a:pt x="8165" y="4969"/>
                  <a:pt x="8258" y="4668"/>
                  <a:pt x="8073" y="4530"/>
                </a:cubicBezTo>
                <a:lnTo>
                  <a:pt x="7219" y="3908"/>
                </a:lnTo>
                <a:cubicBezTo>
                  <a:pt x="7080" y="3816"/>
                  <a:pt x="7080" y="3585"/>
                  <a:pt x="7243" y="3515"/>
                </a:cubicBezTo>
                <a:lnTo>
                  <a:pt x="8304" y="2893"/>
                </a:lnTo>
                <a:cubicBezTo>
                  <a:pt x="8510" y="2777"/>
                  <a:pt x="8442" y="2454"/>
                  <a:pt x="8187" y="2454"/>
                </a:cubicBezTo>
                <a:lnTo>
                  <a:pt x="6966" y="2408"/>
                </a:lnTo>
                <a:cubicBezTo>
                  <a:pt x="6781" y="2386"/>
                  <a:pt x="6689" y="2201"/>
                  <a:pt x="6757" y="2063"/>
                </a:cubicBezTo>
                <a:lnTo>
                  <a:pt x="7243" y="1094"/>
                </a:lnTo>
                <a:cubicBezTo>
                  <a:pt x="7319" y="921"/>
                  <a:pt x="7188" y="749"/>
                  <a:pt x="7023" y="749"/>
                </a:cubicBezTo>
                <a:cubicBezTo>
                  <a:pt x="6989" y="749"/>
                  <a:pt x="6955" y="756"/>
                  <a:pt x="6920" y="771"/>
                </a:cubicBezTo>
                <a:lnTo>
                  <a:pt x="5650" y="1417"/>
                </a:lnTo>
                <a:cubicBezTo>
                  <a:pt x="5613" y="1435"/>
                  <a:pt x="5575" y="1444"/>
                  <a:pt x="5537" y="1444"/>
                </a:cubicBezTo>
                <a:cubicBezTo>
                  <a:pt x="5434" y="1444"/>
                  <a:pt x="5339" y="1380"/>
                  <a:pt x="5305" y="1279"/>
                </a:cubicBezTo>
                <a:lnTo>
                  <a:pt x="5005" y="172"/>
                </a:lnTo>
                <a:cubicBezTo>
                  <a:pt x="4968" y="58"/>
                  <a:pt x="4875" y="0"/>
                  <a:pt x="4781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"/>
          <p:cNvSpPr/>
          <p:nvPr>
            <p:ph idx="2" type="pic"/>
          </p:nvPr>
        </p:nvSpPr>
        <p:spPr>
          <a:xfrm>
            <a:off x="-25" y="-690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ukta SemiBold"/>
              <a:buNone/>
              <a:defRPr sz="32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5.jpg"/><Relationship Id="rId4" Type="http://schemas.openxmlformats.org/officeDocument/2006/relationships/image" Target="../media/image24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3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6.png"/><Relationship Id="rId4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2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9.xml"/><Relationship Id="rId3" Type="http://schemas.openxmlformats.org/officeDocument/2006/relationships/hyperlink" Target="https://naver.github.io/hackday-conventions-java/" TargetMode="External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57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50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4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4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2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3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33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1718" name="Google Shape;1718;p33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1719" name="Google Shape;1719;p33"/>
              <p:cNvGrpSpPr/>
              <p:nvPr/>
            </p:nvGrpSpPr>
            <p:grpSpPr>
              <a:xfrm>
                <a:off x="1175938" y="770637"/>
                <a:ext cx="6906103" cy="3681670"/>
                <a:chOff x="713225" y="523974"/>
                <a:chExt cx="7831825" cy="4175176"/>
              </a:xfrm>
            </p:grpSpPr>
            <p:sp>
              <p:nvSpPr>
                <p:cNvPr id="1720" name="Google Shape;1720;p33"/>
                <p:cNvSpPr/>
                <p:nvPr/>
              </p:nvSpPr>
              <p:spPr>
                <a:xfrm>
                  <a:off x="827550" y="634750"/>
                  <a:ext cx="7717500" cy="4064400"/>
                </a:xfrm>
                <a:prstGeom prst="roundRect">
                  <a:avLst>
                    <a:gd fmla="val 8895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21" name="Google Shape;1721;p33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22" name="Google Shape;1722;p33"/>
                <p:cNvSpPr/>
                <p:nvPr/>
              </p:nvSpPr>
              <p:spPr>
                <a:xfrm>
                  <a:off x="713225" y="523974"/>
                  <a:ext cx="7717482" cy="619996"/>
                </a:xfrm>
                <a:custGeom>
                  <a:rect b="b" l="l" r="r" t="t"/>
                  <a:pathLst>
                    <a:path extrusionOk="0" h="6159" w="76665">
                      <a:moveTo>
                        <a:pt x="2561" y="0"/>
                      </a:moveTo>
                      <a:cubicBezTo>
                        <a:pt x="1153" y="0"/>
                        <a:pt x="0" y="1153"/>
                        <a:pt x="0" y="2561"/>
                      </a:cubicBezTo>
                      <a:lnTo>
                        <a:pt x="0" y="6159"/>
                      </a:lnTo>
                      <a:lnTo>
                        <a:pt x="76664" y="6159"/>
                      </a:lnTo>
                      <a:lnTo>
                        <a:pt x="76664" y="2561"/>
                      </a:lnTo>
                      <a:cubicBezTo>
                        <a:pt x="76664" y="1153"/>
                        <a:pt x="75511" y="0"/>
                        <a:pt x="741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23" name="Google Shape;1723;p33"/>
              <p:cNvSpPr/>
              <p:nvPr/>
            </p:nvSpPr>
            <p:spPr>
              <a:xfrm>
                <a:off x="3507400" y="770625"/>
                <a:ext cx="4474537" cy="218599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4" name="Google Shape;1724;p33"/>
            <p:cNvGrpSpPr/>
            <p:nvPr/>
          </p:nvGrpSpPr>
          <p:grpSpPr>
            <a:xfrm>
              <a:off x="1449558" y="989217"/>
              <a:ext cx="550829" cy="109626"/>
              <a:chOff x="9481915" y="-124291"/>
              <a:chExt cx="1421494" cy="282832"/>
            </a:xfrm>
          </p:grpSpPr>
          <p:sp>
            <p:nvSpPr>
              <p:cNvPr id="1725" name="Google Shape;1725;p33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8" name="Google Shape;1728;p33"/>
            <p:cNvGrpSpPr/>
            <p:nvPr/>
          </p:nvGrpSpPr>
          <p:grpSpPr>
            <a:xfrm>
              <a:off x="2215942" y="953202"/>
              <a:ext cx="937124" cy="181670"/>
              <a:chOff x="3415750" y="2213450"/>
              <a:chExt cx="1484200" cy="287725"/>
            </a:xfrm>
          </p:grpSpPr>
          <p:sp>
            <p:nvSpPr>
              <p:cNvPr id="1729" name="Google Shape;1729;p33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3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5" name="Google Shape;1735;p33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1736" name="Google Shape;1736;p33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37" name="Google Shape;1737;p33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38" name="Google Shape;1738;p33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739" name="Google Shape;1739;p33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740" name="Google Shape;1740;p33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33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33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33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4" name="Google Shape;1744;p33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1745" name="Google Shape;1745;p33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49" name="Google Shape;1749;p33"/>
          <p:cNvSpPr txBox="1"/>
          <p:nvPr>
            <p:ph type="ctrTitle"/>
          </p:nvPr>
        </p:nvSpPr>
        <p:spPr>
          <a:xfrm>
            <a:off x="2215950" y="1729963"/>
            <a:ext cx="4712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코드 품질 향상을 위한</a:t>
            </a:r>
            <a:br>
              <a:rPr lang="en"/>
            </a:br>
            <a:r>
              <a:rPr lang="en" sz="4800"/>
              <a:t>객체지향 클린코딩</a:t>
            </a:r>
            <a:endParaRPr sz="4800"/>
          </a:p>
        </p:txBody>
      </p:sp>
      <p:cxnSp>
        <p:nvCxnSpPr>
          <p:cNvPr id="1750" name="Google Shape;1750;p33"/>
          <p:cNvCxnSpPr/>
          <p:nvPr/>
        </p:nvCxnSpPr>
        <p:spPr>
          <a:xfrm>
            <a:off x="18909900" y="-400200"/>
            <a:ext cx="0" cy="55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33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33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33"/>
          <p:cNvSpPr txBox="1"/>
          <p:nvPr/>
        </p:nvSpPr>
        <p:spPr>
          <a:xfrm>
            <a:off x="2215950" y="3533113"/>
            <a:ext cx="4712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3D44"/>
                </a:solidFill>
                <a:latin typeface="Assistant"/>
                <a:ea typeface="Assistant"/>
                <a:cs typeface="Assistant"/>
                <a:sym typeface="Assistant"/>
              </a:rPr>
              <a:t>백엔드 엔지니어 이현재</a:t>
            </a:r>
            <a:endParaRPr b="1" sz="1600">
              <a:solidFill>
                <a:srgbClr val="3C3D4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42"/>
          <p:cNvGrpSpPr/>
          <p:nvPr/>
        </p:nvGrpSpPr>
        <p:grpSpPr>
          <a:xfrm>
            <a:off x="5536925" y="873250"/>
            <a:ext cx="2941383" cy="3768616"/>
            <a:chOff x="5536925" y="873250"/>
            <a:chExt cx="2941383" cy="3768616"/>
          </a:xfrm>
        </p:grpSpPr>
        <p:grpSp>
          <p:nvGrpSpPr>
            <p:cNvPr id="1990" name="Google Shape;1990;p42"/>
            <p:cNvGrpSpPr/>
            <p:nvPr/>
          </p:nvGrpSpPr>
          <p:grpSpPr>
            <a:xfrm>
              <a:off x="5536925" y="873250"/>
              <a:ext cx="2941383" cy="3768616"/>
              <a:chOff x="5536925" y="873250"/>
              <a:chExt cx="2941383" cy="3768616"/>
            </a:xfrm>
          </p:grpSpPr>
          <p:sp>
            <p:nvSpPr>
              <p:cNvPr id="1991" name="Google Shape;1991;p42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92" name="Google Shape;1992;p42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993" name="Google Shape;1993;p42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994" name="Google Shape;1994;p42"/>
            <p:cNvGrpSpPr/>
            <p:nvPr/>
          </p:nvGrpSpPr>
          <p:grpSpPr>
            <a:xfrm>
              <a:off x="5679908" y="972030"/>
              <a:ext cx="550829" cy="109626"/>
              <a:chOff x="9481915" y="-124291"/>
              <a:chExt cx="1421494" cy="282832"/>
            </a:xfrm>
          </p:grpSpPr>
          <p:sp>
            <p:nvSpPr>
              <p:cNvPr id="1995" name="Google Shape;1995;p42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42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42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8" name="Google Shape;1998;p42"/>
            <p:cNvGrpSpPr/>
            <p:nvPr/>
          </p:nvGrpSpPr>
          <p:grpSpPr>
            <a:xfrm>
              <a:off x="7722332" y="979252"/>
              <a:ext cx="565480" cy="109623"/>
              <a:chOff x="3415750" y="2213450"/>
              <a:chExt cx="1484200" cy="287725"/>
            </a:xfrm>
          </p:grpSpPr>
          <p:sp>
            <p:nvSpPr>
              <p:cNvPr id="1999" name="Google Shape;1999;p42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42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42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42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42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2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05" name="Google Shape;2005;p42"/>
          <p:cNvSpPr txBox="1"/>
          <p:nvPr>
            <p:ph type="title"/>
          </p:nvPr>
        </p:nvSpPr>
        <p:spPr>
          <a:xfrm>
            <a:off x="720000" y="445025"/>
            <a:ext cx="59952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소프트웨어 공학 핵심 인물, </a:t>
            </a:r>
            <a:r>
              <a:rPr lang="en"/>
              <a:t>켄트 벡</a:t>
            </a:r>
            <a:endParaRPr/>
          </a:p>
        </p:txBody>
      </p:sp>
      <p:sp>
        <p:nvSpPr>
          <p:cNvPr id="2006" name="Google Shape;2006;p42"/>
          <p:cNvSpPr txBox="1"/>
          <p:nvPr>
            <p:ph idx="1" type="subTitle"/>
          </p:nvPr>
        </p:nvSpPr>
        <p:spPr>
          <a:xfrm>
            <a:off x="720000" y="1245550"/>
            <a:ext cx="45387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구글, 페이스북 등 거대 IT기업 기술 자문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Do Hyeon"/>
              <a:buChar char="●"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익스트림프로그래밍 XP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 중심 개발, 팀 협력, 반복적 개발, 지속적 피드백 강조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●"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테스트주도개발 TDD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코드를 작성하기 전에 테스트를 먼저 작성하는 개발 방식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●"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애자일 선언문 17인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변화에 유연하게 대응하며, 지속적인 협력과 반복을 통해 가치를 빠르게 전달하는 소프트웨어 개발 방법론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 Hyeon"/>
              <a:buChar char="●"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JUnit 공동 개발자 2인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자바 기반 단위 테스트를 작성하는 표준 도구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07" name="Google Shape;2007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162" r="6171" t="0"/>
          <a:stretch/>
        </p:blipFill>
        <p:spPr>
          <a:xfrm>
            <a:off x="5679900" y="1362050"/>
            <a:ext cx="2607900" cy="2974800"/>
          </a:xfrm>
          <a:prstGeom prst="roundRect">
            <a:avLst>
              <a:gd fmla="val 4370" name="adj"/>
            </a:avLst>
          </a:prstGeom>
        </p:spPr>
      </p:pic>
      <p:sp>
        <p:nvSpPr>
          <p:cNvPr id="2008" name="Google Shape;2008;p42"/>
          <p:cNvSpPr/>
          <p:nvPr/>
        </p:nvSpPr>
        <p:spPr>
          <a:xfrm>
            <a:off x="5277896" y="25868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1" name="Google Shape;3461;p132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462" name="Google Shape;3462;p13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3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3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3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3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3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68" name="Google Shape;3468;p13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9" name="Google Shape;3469;p132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470" name="Google Shape;3470;p13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3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3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3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3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3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76" name="Google Shape;3476;p13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7" name="Google Shape;3477;p132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478" name="Google Shape;3478;p13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3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3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3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3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3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84" name="Google Shape;3484;p13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5" name="Google Shape;3485;p132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486" name="Google Shape;3486;p13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3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3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3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3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3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92" name="Google Shape;3492;p13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3" name="Google Shape;3493;p132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494" name="Google Shape;3494;p132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495" name="Google Shape;3495;p132"/>
          <p:cNvCxnSpPr>
            <a:stCxn id="3493" idx="4"/>
            <a:endCxn id="3494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6" name="Google Shape;3496;p1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497" name="Google Shape;3497;p132"/>
          <p:cNvSpPr txBox="1"/>
          <p:nvPr/>
        </p:nvSpPr>
        <p:spPr>
          <a:xfrm>
            <a:off x="1967275" y="253615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switch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2" name="Google Shape;3502;p133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503" name="Google Shape;3503;p13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3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3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3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3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3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09" name="Google Shape;3509;p13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0" name="Google Shape;3510;p133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511" name="Google Shape;3511;p13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3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3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3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3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3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17" name="Google Shape;3517;p13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8" name="Google Shape;3518;p133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519" name="Google Shape;3519;p13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3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3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3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3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3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25" name="Google Shape;3525;p13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6" name="Google Shape;3526;p133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527" name="Google Shape;3527;p13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3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3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3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3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3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33" name="Google Shape;3533;p13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4" name="Google Shape;3534;p133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535" name="Google Shape;3535;p133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536" name="Google Shape;3536;p133"/>
          <p:cNvCxnSpPr>
            <a:stCxn id="3534" idx="4"/>
            <a:endCxn id="3535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7" name="Google Shape;3537;p133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538" name="Google Shape;3538;p133"/>
          <p:cNvCxnSpPr>
            <a:stCxn id="3535" idx="5"/>
            <a:endCxn id="3537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9" name="Google Shape;3539;p1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540" name="Google Shape;3540;p133"/>
          <p:cNvSpPr txBox="1"/>
          <p:nvPr/>
        </p:nvSpPr>
        <p:spPr>
          <a:xfrm>
            <a:off x="2265925" y="332150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switch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134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546" name="Google Shape;3546;p134"/>
          <p:cNvCxnSpPr>
            <a:endCxn id="3545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47" name="Google Shape;3547;p134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548" name="Google Shape;3548;p13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3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3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3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3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3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54" name="Google Shape;3554;p13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5" name="Google Shape;3555;p134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556" name="Google Shape;3556;p13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3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3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3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3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3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62" name="Google Shape;3562;p13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3" name="Google Shape;3563;p134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564" name="Google Shape;3564;p13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3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3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3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3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3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70" name="Google Shape;3570;p13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1" name="Google Shape;3571;p134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572" name="Google Shape;3572;p13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3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3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3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3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3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578" name="Google Shape;3578;p13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9" name="Google Shape;3579;p134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580" name="Google Shape;3580;p134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581" name="Google Shape;3581;p134"/>
          <p:cNvCxnSpPr>
            <a:stCxn id="3579" idx="4"/>
            <a:endCxn id="3580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2" name="Google Shape;3582;p134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583" name="Google Shape;3583;p134"/>
          <p:cNvCxnSpPr>
            <a:stCxn id="3580" idx="5"/>
            <a:endCxn id="3582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4" name="Google Shape;3584;p1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585" name="Google Shape;3585;p134"/>
          <p:cNvSpPr txBox="1"/>
          <p:nvPr/>
        </p:nvSpPr>
        <p:spPr>
          <a:xfrm>
            <a:off x="2592225" y="40734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0" name="Google Shape;3590;p135"/>
          <p:cNvCxnSpPr>
            <a:stCxn id="3591" idx="5"/>
            <a:endCxn id="3592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3" name="Google Shape;3593;p135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594" name="Google Shape;3594;p135"/>
          <p:cNvCxnSpPr>
            <a:endCxn id="3593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95" name="Google Shape;3595;p135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596" name="Google Shape;3596;p13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3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3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3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3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3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02" name="Google Shape;3602;p13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3" name="Google Shape;3603;p135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604" name="Google Shape;3604;p13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3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3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3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3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3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10" name="Google Shape;3610;p13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1" name="Google Shape;3611;p135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612" name="Google Shape;3612;p13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3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3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3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3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3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18" name="Google Shape;3618;p13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9" name="Google Shape;3619;p135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620" name="Google Shape;3620;p13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3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3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3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3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3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26" name="Google Shape;3626;p13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7" name="Google Shape;3627;p135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591" name="Google Shape;3591;p135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28" name="Google Shape;3628;p135"/>
          <p:cNvCxnSpPr>
            <a:stCxn id="3627" idx="4"/>
            <a:endCxn id="3591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9" name="Google Shape;3629;p135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30" name="Google Shape;3630;p135"/>
          <p:cNvCxnSpPr>
            <a:stCxn id="3591" idx="5"/>
            <a:endCxn id="3629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2" name="Google Shape;3592;p135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31" name="Google Shape;3631;p1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632" name="Google Shape;3632;p135"/>
          <p:cNvSpPr txBox="1"/>
          <p:nvPr/>
        </p:nvSpPr>
        <p:spPr>
          <a:xfrm>
            <a:off x="2381850" y="326620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switch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7" name="Google Shape;3637;p136"/>
          <p:cNvCxnSpPr>
            <a:stCxn id="3638" idx="5"/>
            <a:endCxn id="3639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0" name="Google Shape;3640;p136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41" name="Google Shape;3641;p136"/>
          <p:cNvCxnSpPr>
            <a:endCxn id="3640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42" name="Google Shape;3642;p136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643" name="Google Shape;3643;p13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3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3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3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3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3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49" name="Google Shape;3649;p13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0" name="Google Shape;3650;p136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651" name="Google Shape;3651;p13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3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3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3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3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3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57" name="Google Shape;3657;p13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136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659" name="Google Shape;3659;p13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3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3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3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3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3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65" name="Google Shape;3665;p13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6" name="Google Shape;3666;p136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667" name="Google Shape;3667;p13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3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3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3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3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3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73" name="Google Shape;3673;p13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4" name="Google Shape;3674;p136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38" name="Google Shape;3638;p136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75" name="Google Shape;3675;p136"/>
          <p:cNvCxnSpPr>
            <a:stCxn id="3674" idx="4"/>
            <a:endCxn id="3638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6" name="Google Shape;3676;p136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77" name="Google Shape;3677;p136"/>
          <p:cNvCxnSpPr>
            <a:stCxn id="3638" idx="5"/>
            <a:endCxn id="3676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9" name="Google Shape;3639;p136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78" name="Google Shape;3678;p136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79" name="Google Shape;3679;p136"/>
          <p:cNvCxnSpPr>
            <a:stCxn id="3639" idx="6"/>
            <a:endCxn id="3678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0" name="Google Shape;3680;p1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681" name="Google Shape;3681;p136"/>
          <p:cNvSpPr txBox="1"/>
          <p:nvPr/>
        </p:nvSpPr>
        <p:spPr>
          <a:xfrm>
            <a:off x="3113700" y="45327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" name="Google Shape;3686;p137"/>
          <p:cNvCxnSpPr>
            <a:stCxn id="3687" idx="5"/>
            <a:endCxn id="3688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9" name="Google Shape;3689;p137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690" name="Google Shape;3690;p137"/>
          <p:cNvCxnSpPr>
            <a:endCxn id="3689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91" name="Google Shape;3691;p137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692" name="Google Shape;3692;p13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3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3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3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3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3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698" name="Google Shape;3698;p13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9" name="Google Shape;3699;p137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700" name="Google Shape;3700;p13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3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3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3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3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3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06" name="Google Shape;3706;p13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7" name="Google Shape;3707;p137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708" name="Google Shape;3708;p13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3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3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3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3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3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14" name="Google Shape;3714;p13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5" name="Google Shape;3715;p137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716" name="Google Shape;3716;p13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3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3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3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3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3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22" name="Google Shape;3722;p13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3" name="Google Shape;3723;p137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87" name="Google Shape;3687;p137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24" name="Google Shape;3724;p137"/>
          <p:cNvCxnSpPr>
            <a:stCxn id="3723" idx="4"/>
            <a:endCxn id="3687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5" name="Google Shape;3725;p137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26" name="Google Shape;3726;p137"/>
          <p:cNvCxnSpPr>
            <a:stCxn id="3687" idx="5"/>
            <a:endCxn id="3725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8" name="Google Shape;3688;p137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27" name="Google Shape;3727;p137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28" name="Google Shape;3728;p137"/>
          <p:cNvCxnSpPr>
            <a:stCxn id="3688" idx="6"/>
            <a:endCxn id="3727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9" name="Google Shape;3729;p137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30" name="Google Shape;3730;p137"/>
          <p:cNvCxnSpPr>
            <a:stCxn id="3727" idx="6"/>
            <a:endCxn id="3729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1" name="Google Shape;3731;p1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732" name="Google Shape;3732;p137"/>
          <p:cNvSpPr txBox="1"/>
          <p:nvPr/>
        </p:nvSpPr>
        <p:spPr>
          <a:xfrm>
            <a:off x="4095150" y="45318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7" name="Google Shape;3737;p138"/>
          <p:cNvCxnSpPr>
            <a:stCxn id="3738" idx="5"/>
            <a:endCxn id="3739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0" name="Google Shape;3740;p138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41" name="Google Shape;3741;p138"/>
          <p:cNvCxnSpPr>
            <a:endCxn id="3740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42" name="Google Shape;3742;p138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743" name="Google Shape;3743;p13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3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3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3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3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3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49" name="Google Shape;3749;p13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0" name="Google Shape;3750;p138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751" name="Google Shape;3751;p13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3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3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3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3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3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57" name="Google Shape;3757;p13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138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759" name="Google Shape;3759;p13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3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3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3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3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3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65" name="Google Shape;3765;p13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6" name="Google Shape;3766;p138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767" name="Google Shape;3767;p13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3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3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3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3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3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773" name="Google Shape;3773;p13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4" name="Google Shape;3774;p138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38" name="Google Shape;3738;p138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75" name="Google Shape;3775;p138"/>
          <p:cNvCxnSpPr>
            <a:stCxn id="3774" idx="4"/>
            <a:endCxn id="3738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6" name="Google Shape;3776;p138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77" name="Google Shape;3777;p138"/>
          <p:cNvCxnSpPr>
            <a:stCxn id="3738" idx="5"/>
            <a:endCxn id="3776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9" name="Google Shape;3739;p138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78" name="Google Shape;3778;p138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79" name="Google Shape;3779;p138"/>
          <p:cNvCxnSpPr>
            <a:stCxn id="3739" idx="6"/>
            <a:endCxn id="3778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0" name="Google Shape;3780;p138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81" name="Google Shape;3781;p138"/>
          <p:cNvCxnSpPr>
            <a:stCxn id="3778" idx="6"/>
            <a:endCxn id="3780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2" name="Google Shape;3782;p138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83" name="Google Shape;3783;p138"/>
          <p:cNvCxnSpPr>
            <a:stCxn id="3780" idx="0"/>
            <a:endCxn id="3782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4" name="Google Shape;3784;p138"/>
          <p:cNvCxnSpPr>
            <a:endCxn id="3782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785" name="Google Shape;3785;p1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786" name="Google Shape;3786;p138"/>
          <p:cNvSpPr txBox="1"/>
          <p:nvPr/>
        </p:nvSpPr>
        <p:spPr>
          <a:xfrm>
            <a:off x="5071750" y="36511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1" name="Google Shape;3791;p139"/>
          <p:cNvCxnSpPr>
            <a:stCxn id="3792" idx="5"/>
            <a:endCxn id="3793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4" name="Google Shape;3794;p139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795" name="Google Shape;3795;p139"/>
          <p:cNvCxnSpPr>
            <a:endCxn id="3794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96" name="Google Shape;3796;p139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797" name="Google Shape;3797;p13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3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3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3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3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3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03" name="Google Shape;3803;p13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4" name="Google Shape;3804;p139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805" name="Google Shape;3805;p13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3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3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3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3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3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11" name="Google Shape;3811;p13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2" name="Google Shape;3812;p139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813" name="Google Shape;3813;p13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3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3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3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3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3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19" name="Google Shape;3819;p13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0" name="Google Shape;3820;p139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821" name="Google Shape;3821;p13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3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3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3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3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3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27" name="Google Shape;3827;p13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8" name="Google Shape;3828;p139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792" name="Google Shape;3792;p139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29" name="Google Shape;3829;p139"/>
          <p:cNvCxnSpPr>
            <a:stCxn id="3828" idx="4"/>
            <a:endCxn id="3792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0" name="Google Shape;3830;p139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31" name="Google Shape;3831;p139"/>
          <p:cNvCxnSpPr>
            <a:stCxn id="3792" idx="5"/>
            <a:endCxn id="3830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3" name="Google Shape;3793;p139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832" name="Google Shape;3832;p139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33" name="Google Shape;3833;p139"/>
          <p:cNvCxnSpPr>
            <a:stCxn id="3793" idx="6"/>
            <a:endCxn id="3832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4" name="Google Shape;3834;p139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35" name="Google Shape;3835;p139"/>
          <p:cNvCxnSpPr>
            <a:stCxn id="3832" idx="6"/>
            <a:endCxn id="3834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6" name="Google Shape;3836;p139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37" name="Google Shape;3837;p139"/>
          <p:cNvCxnSpPr>
            <a:stCxn id="3834" idx="0"/>
            <a:endCxn id="3836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8" name="Google Shape;3838;p139"/>
          <p:cNvCxnSpPr>
            <a:endCxn id="3836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839" name="Google Shape;3839;p139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40" name="Google Shape;3840;p139"/>
          <p:cNvCxnSpPr>
            <a:stCxn id="3794" idx="6"/>
            <a:endCxn id="3839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1" name="Google Shape;3841;p1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842" name="Google Shape;3842;p139"/>
          <p:cNvSpPr txBox="1"/>
          <p:nvPr/>
        </p:nvSpPr>
        <p:spPr>
          <a:xfrm>
            <a:off x="4001125" y="35908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7" name="Google Shape;3847;p140"/>
          <p:cNvCxnSpPr>
            <a:stCxn id="3848" idx="5"/>
            <a:endCxn id="3849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0" name="Google Shape;3850;p140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51" name="Google Shape;3851;p140"/>
          <p:cNvCxnSpPr>
            <a:endCxn id="3850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52" name="Google Shape;3852;p140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853" name="Google Shape;3853;p14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4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4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4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4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4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59" name="Google Shape;3859;p14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0" name="Google Shape;3860;p140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861" name="Google Shape;3861;p14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4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4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4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4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4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67" name="Google Shape;3867;p14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8" name="Google Shape;3868;p140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869" name="Google Shape;3869;p14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4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4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4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4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4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75" name="Google Shape;3875;p14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6" name="Google Shape;3876;p140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877" name="Google Shape;3877;p14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4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4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4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4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4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883" name="Google Shape;3883;p14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4" name="Google Shape;3884;p140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848" name="Google Shape;3848;p140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85" name="Google Shape;3885;p140"/>
          <p:cNvCxnSpPr>
            <a:stCxn id="3884" idx="4"/>
            <a:endCxn id="3848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6" name="Google Shape;3886;p140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87" name="Google Shape;3887;p140"/>
          <p:cNvCxnSpPr>
            <a:stCxn id="3848" idx="5"/>
            <a:endCxn id="3886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9" name="Google Shape;3849;p140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888" name="Google Shape;3888;p140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89" name="Google Shape;3889;p140"/>
          <p:cNvCxnSpPr>
            <a:stCxn id="3849" idx="6"/>
            <a:endCxn id="3888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0" name="Google Shape;3890;p140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91" name="Google Shape;3891;p140"/>
          <p:cNvCxnSpPr>
            <a:stCxn id="3888" idx="6"/>
            <a:endCxn id="3890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2" name="Google Shape;3892;p140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93" name="Google Shape;3893;p140"/>
          <p:cNvCxnSpPr>
            <a:stCxn id="3890" idx="0"/>
            <a:endCxn id="3892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4" name="Google Shape;3894;p140"/>
          <p:cNvCxnSpPr>
            <a:endCxn id="3892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895" name="Google Shape;3895;p140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96" name="Google Shape;3896;p140"/>
          <p:cNvCxnSpPr>
            <a:stCxn id="3850" idx="6"/>
            <a:endCxn id="3895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7" name="Google Shape;3897;p140"/>
          <p:cNvSpPr/>
          <p:nvPr/>
        </p:nvSpPr>
        <p:spPr>
          <a:xfrm>
            <a:off x="6068918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98" name="Google Shape;3898;p140"/>
          <p:cNvCxnSpPr>
            <a:endCxn id="3897" idx="2"/>
          </p:cNvCxnSpPr>
          <p:nvPr/>
        </p:nvCxnSpPr>
        <p:spPr>
          <a:xfrm>
            <a:off x="5793818" y="319968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899" name="Google Shape;3899;p140"/>
          <p:cNvCxnSpPr>
            <a:stCxn id="3895" idx="0"/>
            <a:endCxn id="3897" idx="3"/>
          </p:cNvCxnSpPr>
          <p:nvPr/>
        </p:nvCxnSpPr>
        <p:spPr>
          <a:xfrm flipH="1" rot="10800000">
            <a:off x="5915108" y="3361813"/>
            <a:ext cx="225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0" name="Google Shape;3900;p1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901" name="Google Shape;3901;p140"/>
          <p:cNvSpPr txBox="1"/>
          <p:nvPr/>
        </p:nvSpPr>
        <p:spPr>
          <a:xfrm>
            <a:off x="5915100" y="34197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6" name="Google Shape;3906;p141"/>
          <p:cNvCxnSpPr>
            <a:stCxn id="3907" idx="5"/>
            <a:endCxn id="3908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9" name="Google Shape;3909;p141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10" name="Google Shape;3910;p141"/>
          <p:cNvCxnSpPr>
            <a:endCxn id="3909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11" name="Google Shape;3911;p141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912" name="Google Shape;3912;p14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4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4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4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4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4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18" name="Google Shape;3918;p14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9" name="Google Shape;3919;p141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920" name="Google Shape;3920;p14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4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4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4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4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4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26" name="Google Shape;3926;p14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7" name="Google Shape;3927;p141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928" name="Google Shape;3928;p14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4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4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4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4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4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34" name="Google Shape;3934;p14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5" name="Google Shape;3935;p141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936" name="Google Shape;3936;p14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4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4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4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4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4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42" name="Google Shape;3942;p14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3" name="Google Shape;3943;p141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907" name="Google Shape;3907;p141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44" name="Google Shape;3944;p141"/>
          <p:cNvCxnSpPr>
            <a:stCxn id="3943" idx="4"/>
            <a:endCxn id="3907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5" name="Google Shape;3945;p141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46" name="Google Shape;3946;p141"/>
          <p:cNvCxnSpPr>
            <a:stCxn id="3907" idx="5"/>
            <a:endCxn id="3945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8" name="Google Shape;3908;p141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947" name="Google Shape;3947;p141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48" name="Google Shape;3948;p141"/>
          <p:cNvCxnSpPr>
            <a:stCxn id="3908" idx="6"/>
            <a:endCxn id="3947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9" name="Google Shape;3949;p141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50" name="Google Shape;3950;p141"/>
          <p:cNvCxnSpPr>
            <a:stCxn id="3947" idx="6"/>
            <a:endCxn id="3949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1" name="Google Shape;3951;p141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52" name="Google Shape;3952;p141"/>
          <p:cNvCxnSpPr>
            <a:stCxn id="3949" idx="0"/>
            <a:endCxn id="3951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3" name="Google Shape;3953;p141"/>
          <p:cNvCxnSpPr>
            <a:endCxn id="3951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954" name="Google Shape;3954;p141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55" name="Google Shape;3955;p141"/>
          <p:cNvCxnSpPr>
            <a:stCxn id="3909" idx="6"/>
            <a:endCxn id="3954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6" name="Google Shape;3956;p141"/>
          <p:cNvSpPr/>
          <p:nvPr/>
        </p:nvSpPr>
        <p:spPr>
          <a:xfrm>
            <a:off x="6068918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57" name="Google Shape;3957;p141"/>
          <p:cNvCxnSpPr>
            <a:endCxn id="3956" idx="2"/>
          </p:cNvCxnSpPr>
          <p:nvPr/>
        </p:nvCxnSpPr>
        <p:spPr>
          <a:xfrm>
            <a:off x="5793818" y="319968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58" name="Google Shape;3958;p141"/>
          <p:cNvCxnSpPr>
            <a:stCxn id="3954" idx="0"/>
            <a:endCxn id="3956" idx="3"/>
          </p:cNvCxnSpPr>
          <p:nvPr/>
        </p:nvCxnSpPr>
        <p:spPr>
          <a:xfrm flipH="1" rot="10800000">
            <a:off x="5915108" y="3361813"/>
            <a:ext cx="225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9" name="Google Shape;3959;p141"/>
          <p:cNvSpPr/>
          <p:nvPr/>
        </p:nvSpPr>
        <p:spPr>
          <a:xfrm>
            <a:off x="6373343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60" name="Google Shape;3960;p141"/>
          <p:cNvCxnSpPr>
            <a:stCxn id="3956" idx="0"/>
            <a:endCxn id="3959" idx="3"/>
          </p:cNvCxnSpPr>
          <p:nvPr/>
        </p:nvCxnSpPr>
        <p:spPr>
          <a:xfrm flipH="1" rot="10800000">
            <a:off x="6314168" y="2733931"/>
            <a:ext cx="1311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1" name="Google Shape;3961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3962" name="Google Shape;3962;p141"/>
          <p:cNvSpPr txBox="1"/>
          <p:nvPr/>
        </p:nvSpPr>
        <p:spPr>
          <a:xfrm>
            <a:off x="6314175" y="278935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3"/>
          <p:cNvSpPr txBox="1"/>
          <p:nvPr>
            <p:ph type="title"/>
          </p:nvPr>
        </p:nvSpPr>
        <p:spPr>
          <a:xfrm>
            <a:off x="720000" y="445025"/>
            <a:ext cx="70956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켄트 벡이 말한 </a:t>
            </a:r>
            <a:r>
              <a:rPr lang="en"/>
              <a:t>좋은 코드가 갖출 세 가지 핵심</a:t>
            </a:r>
            <a:endParaRPr/>
          </a:p>
        </p:txBody>
      </p:sp>
      <p:sp>
        <p:nvSpPr>
          <p:cNvPr id="2014" name="Google Shape;2014;p43"/>
          <p:cNvSpPr txBox="1"/>
          <p:nvPr>
            <p:ph idx="1" type="subTitle"/>
          </p:nvPr>
        </p:nvSpPr>
        <p:spPr>
          <a:xfrm>
            <a:off x="788225" y="1532625"/>
            <a:ext cx="7095600" cy="23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자신의 저서, 『구현 패턴』을 통해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좋은 코드가 가져야 할 틀로 세 가지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를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 제시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가치Value + 원칙Principle ⇒ 패턴pattern</a:t>
            </a:r>
            <a:br>
              <a:rPr lang="en" sz="2400">
                <a:latin typeface="Do Hyeon"/>
                <a:ea typeface="Do Hyeon"/>
                <a:cs typeface="Do Hyeon"/>
                <a:sym typeface="Do Hyeon"/>
              </a:rPr>
            </a:b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『Implementation Patterns』 2007.10.23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15" name="Google Shape;20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0" y="1205675"/>
            <a:ext cx="2529725" cy="32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7" name="Google Shape;3967;p142"/>
          <p:cNvCxnSpPr>
            <a:stCxn id="3968" idx="5"/>
            <a:endCxn id="3969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0" name="Google Shape;3970;p142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71" name="Google Shape;3971;p142"/>
          <p:cNvCxnSpPr>
            <a:endCxn id="3970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72" name="Google Shape;3972;p142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973" name="Google Shape;3973;p14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4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4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4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4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4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79" name="Google Shape;3979;p14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0" name="Google Shape;3980;p142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981" name="Google Shape;3981;p14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4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4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4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4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4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87" name="Google Shape;3987;p14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8" name="Google Shape;3988;p142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989" name="Google Shape;3989;p14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4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4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4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4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4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995" name="Google Shape;3995;p14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6" name="Google Shape;3996;p142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997" name="Google Shape;3997;p14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4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4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4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4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4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003" name="Google Shape;4003;p14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4" name="Google Shape;4004;p142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968" name="Google Shape;3968;p142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05" name="Google Shape;4005;p142"/>
          <p:cNvCxnSpPr>
            <a:stCxn id="4004" idx="4"/>
            <a:endCxn id="3968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6" name="Google Shape;4006;p142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07" name="Google Shape;4007;p142"/>
          <p:cNvCxnSpPr>
            <a:stCxn id="3968" idx="5"/>
            <a:endCxn id="4006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9" name="Google Shape;3969;p142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008" name="Google Shape;4008;p142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09" name="Google Shape;4009;p142"/>
          <p:cNvCxnSpPr>
            <a:stCxn id="3969" idx="6"/>
            <a:endCxn id="4008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0" name="Google Shape;4010;p142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11" name="Google Shape;4011;p142"/>
          <p:cNvCxnSpPr>
            <a:stCxn id="4008" idx="6"/>
            <a:endCxn id="4010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2" name="Google Shape;4012;p142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13" name="Google Shape;4013;p142"/>
          <p:cNvCxnSpPr>
            <a:stCxn id="4010" idx="0"/>
            <a:endCxn id="4012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4" name="Google Shape;4014;p142"/>
          <p:cNvCxnSpPr>
            <a:endCxn id="4012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015" name="Google Shape;4015;p142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16" name="Google Shape;4016;p142"/>
          <p:cNvCxnSpPr>
            <a:stCxn id="3970" idx="6"/>
            <a:endCxn id="4015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7" name="Google Shape;4017;p142"/>
          <p:cNvSpPr/>
          <p:nvPr/>
        </p:nvSpPr>
        <p:spPr>
          <a:xfrm>
            <a:off x="6068918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18" name="Google Shape;4018;p142"/>
          <p:cNvCxnSpPr>
            <a:endCxn id="4017" idx="2"/>
          </p:cNvCxnSpPr>
          <p:nvPr/>
        </p:nvCxnSpPr>
        <p:spPr>
          <a:xfrm>
            <a:off x="5793818" y="319968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19" name="Google Shape;4019;p142"/>
          <p:cNvCxnSpPr>
            <a:stCxn id="4015" idx="0"/>
            <a:endCxn id="4017" idx="3"/>
          </p:cNvCxnSpPr>
          <p:nvPr/>
        </p:nvCxnSpPr>
        <p:spPr>
          <a:xfrm flipH="1" rot="10800000">
            <a:off x="5915108" y="3361813"/>
            <a:ext cx="225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0" name="Google Shape;4020;p142"/>
          <p:cNvSpPr/>
          <p:nvPr/>
        </p:nvSpPr>
        <p:spPr>
          <a:xfrm>
            <a:off x="6373343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21" name="Google Shape;4021;p142"/>
          <p:cNvCxnSpPr>
            <a:stCxn id="4017" idx="0"/>
            <a:endCxn id="4020" idx="3"/>
          </p:cNvCxnSpPr>
          <p:nvPr/>
        </p:nvCxnSpPr>
        <p:spPr>
          <a:xfrm flipH="1" rot="10800000">
            <a:off x="6314168" y="2733931"/>
            <a:ext cx="1311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2" name="Google Shape;4022;p142"/>
          <p:cNvSpPr/>
          <p:nvPr/>
        </p:nvSpPr>
        <p:spPr>
          <a:xfrm>
            <a:off x="7103418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23" name="Google Shape;4023;p142"/>
          <p:cNvCxnSpPr>
            <a:stCxn id="4020" idx="6"/>
            <a:endCxn id="4022" idx="2"/>
          </p:cNvCxnSpPr>
          <p:nvPr/>
        </p:nvCxnSpPr>
        <p:spPr>
          <a:xfrm>
            <a:off x="6863843" y="2571756"/>
            <a:ext cx="23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4" name="Google Shape;4024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4025" name="Google Shape;4025;p142"/>
          <p:cNvSpPr txBox="1"/>
          <p:nvPr/>
        </p:nvSpPr>
        <p:spPr>
          <a:xfrm>
            <a:off x="6506850" y="208920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0" name="Google Shape;4030;p143"/>
          <p:cNvCxnSpPr>
            <a:stCxn id="4031" idx="5"/>
            <a:endCxn id="4032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3" name="Google Shape;4033;p143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34" name="Google Shape;4034;p143"/>
          <p:cNvCxnSpPr>
            <a:endCxn id="4033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35" name="Google Shape;4035;p143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036" name="Google Shape;4036;p14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4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4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4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4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4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042" name="Google Shape;4042;p14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3" name="Google Shape;4043;p143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044" name="Google Shape;4044;p14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4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4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4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4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4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050" name="Google Shape;4050;p14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1" name="Google Shape;4051;p143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052" name="Google Shape;4052;p14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4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4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4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4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4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058" name="Google Shape;4058;p14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9" name="Google Shape;4059;p143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060" name="Google Shape;4060;p14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4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4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4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4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4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066" name="Google Shape;4066;p14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7" name="Google Shape;4067;p143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031" name="Google Shape;4031;p143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68" name="Google Shape;4068;p143"/>
          <p:cNvCxnSpPr>
            <a:stCxn id="4067" idx="4"/>
            <a:endCxn id="4031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9" name="Google Shape;4069;p143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70" name="Google Shape;4070;p143"/>
          <p:cNvCxnSpPr>
            <a:stCxn id="4031" idx="5"/>
            <a:endCxn id="4069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2" name="Google Shape;4032;p143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071" name="Google Shape;4071;p143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72" name="Google Shape;4072;p143"/>
          <p:cNvCxnSpPr>
            <a:stCxn id="4032" idx="6"/>
            <a:endCxn id="4071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3" name="Google Shape;4073;p143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74" name="Google Shape;4074;p143"/>
          <p:cNvCxnSpPr>
            <a:stCxn id="4071" idx="6"/>
            <a:endCxn id="4073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5" name="Google Shape;4075;p143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76" name="Google Shape;4076;p143"/>
          <p:cNvCxnSpPr>
            <a:stCxn id="4073" idx="0"/>
            <a:endCxn id="4075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7" name="Google Shape;4077;p143"/>
          <p:cNvCxnSpPr>
            <a:endCxn id="4075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078" name="Google Shape;4078;p143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79" name="Google Shape;4079;p143"/>
          <p:cNvCxnSpPr>
            <a:stCxn id="4033" idx="6"/>
            <a:endCxn id="4078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0" name="Google Shape;4080;p143"/>
          <p:cNvSpPr/>
          <p:nvPr/>
        </p:nvSpPr>
        <p:spPr>
          <a:xfrm>
            <a:off x="6068918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81" name="Google Shape;4081;p143"/>
          <p:cNvCxnSpPr>
            <a:endCxn id="4080" idx="2"/>
          </p:cNvCxnSpPr>
          <p:nvPr/>
        </p:nvCxnSpPr>
        <p:spPr>
          <a:xfrm>
            <a:off x="5793818" y="319968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82" name="Google Shape;4082;p143"/>
          <p:cNvCxnSpPr>
            <a:stCxn id="4078" idx="0"/>
            <a:endCxn id="4080" idx="3"/>
          </p:cNvCxnSpPr>
          <p:nvPr/>
        </p:nvCxnSpPr>
        <p:spPr>
          <a:xfrm flipH="1" rot="10800000">
            <a:off x="5915108" y="3361813"/>
            <a:ext cx="225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3" name="Google Shape;4083;p143"/>
          <p:cNvSpPr/>
          <p:nvPr/>
        </p:nvSpPr>
        <p:spPr>
          <a:xfrm>
            <a:off x="6373343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84" name="Google Shape;4084;p143"/>
          <p:cNvCxnSpPr>
            <a:stCxn id="4080" idx="0"/>
            <a:endCxn id="4083" idx="3"/>
          </p:cNvCxnSpPr>
          <p:nvPr/>
        </p:nvCxnSpPr>
        <p:spPr>
          <a:xfrm flipH="1" rot="10800000">
            <a:off x="6314168" y="2733931"/>
            <a:ext cx="1311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5" name="Google Shape;4085;p143"/>
          <p:cNvSpPr/>
          <p:nvPr/>
        </p:nvSpPr>
        <p:spPr>
          <a:xfrm>
            <a:off x="7103418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86" name="Google Shape;4086;p143"/>
          <p:cNvCxnSpPr>
            <a:stCxn id="4083" idx="6"/>
            <a:endCxn id="4085" idx="2"/>
          </p:cNvCxnSpPr>
          <p:nvPr/>
        </p:nvCxnSpPr>
        <p:spPr>
          <a:xfrm>
            <a:off x="6863843" y="2571756"/>
            <a:ext cx="23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7" name="Google Shape;4087;p143"/>
          <p:cNvSpPr/>
          <p:nvPr/>
        </p:nvSpPr>
        <p:spPr>
          <a:xfrm>
            <a:off x="736619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088" name="Google Shape;4088;p143"/>
          <p:cNvCxnSpPr>
            <a:stCxn id="4080" idx="6"/>
            <a:endCxn id="4087" idx="2"/>
          </p:cNvCxnSpPr>
          <p:nvPr/>
        </p:nvCxnSpPr>
        <p:spPr>
          <a:xfrm flipH="1" rot="10800000">
            <a:off x="6559418" y="3190381"/>
            <a:ext cx="8067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89" name="Google Shape;4089;p143"/>
          <p:cNvCxnSpPr>
            <a:stCxn id="4085" idx="4"/>
            <a:endCxn id="4087" idx="0"/>
          </p:cNvCxnSpPr>
          <p:nvPr/>
        </p:nvCxnSpPr>
        <p:spPr>
          <a:xfrm>
            <a:off x="7348668" y="2801106"/>
            <a:ext cx="2628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0" name="Google Shape;4090;p1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4091" name="Google Shape;4091;p143"/>
          <p:cNvSpPr txBox="1"/>
          <p:nvPr/>
        </p:nvSpPr>
        <p:spPr>
          <a:xfrm>
            <a:off x="7419075" y="270780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6" name="Google Shape;4096;p144"/>
          <p:cNvCxnSpPr>
            <a:stCxn id="4097" idx="5"/>
            <a:endCxn id="4098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9" name="Google Shape;4099;p144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00" name="Google Shape;4100;p144"/>
          <p:cNvCxnSpPr>
            <a:endCxn id="4099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01" name="Google Shape;4101;p144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102" name="Google Shape;4102;p14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4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4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4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4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4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08" name="Google Shape;4108;p14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9" name="Google Shape;4109;p144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110" name="Google Shape;4110;p14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4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4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4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4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4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16" name="Google Shape;4116;p14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7" name="Google Shape;4117;p144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118" name="Google Shape;4118;p14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4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4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4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4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4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24" name="Google Shape;4124;p14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5" name="Google Shape;4125;p144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126" name="Google Shape;4126;p14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4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4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4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4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4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32" name="Google Shape;4132;p14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3" name="Google Shape;4133;p144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097" name="Google Shape;4097;p144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34" name="Google Shape;4134;p144"/>
          <p:cNvCxnSpPr>
            <a:stCxn id="4133" idx="4"/>
            <a:endCxn id="4097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5" name="Google Shape;4135;p144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36" name="Google Shape;4136;p144"/>
          <p:cNvCxnSpPr>
            <a:stCxn id="4097" idx="5"/>
            <a:endCxn id="4135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8" name="Google Shape;4098;p144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137" name="Google Shape;4137;p144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38" name="Google Shape;4138;p144"/>
          <p:cNvCxnSpPr>
            <a:stCxn id="4098" idx="6"/>
            <a:endCxn id="4137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9" name="Google Shape;4139;p144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40" name="Google Shape;4140;p144"/>
          <p:cNvCxnSpPr>
            <a:stCxn id="4137" idx="6"/>
            <a:endCxn id="4139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1" name="Google Shape;4141;p144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42" name="Google Shape;4142;p144"/>
          <p:cNvCxnSpPr>
            <a:stCxn id="4139" idx="0"/>
            <a:endCxn id="4141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3" name="Google Shape;4143;p144"/>
          <p:cNvCxnSpPr>
            <a:endCxn id="4141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144" name="Google Shape;4144;p144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45" name="Google Shape;4145;p144"/>
          <p:cNvCxnSpPr>
            <a:stCxn id="4099" idx="6"/>
            <a:endCxn id="4144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6" name="Google Shape;4146;p144"/>
          <p:cNvSpPr/>
          <p:nvPr/>
        </p:nvSpPr>
        <p:spPr>
          <a:xfrm>
            <a:off x="6068918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47" name="Google Shape;4147;p144"/>
          <p:cNvCxnSpPr>
            <a:endCxn id="4146" idx="2"/>
          </p:cNvCxnSpPr>
          <p:nvPr/>
        </p:nvCxnSpPr>
        <p:spPr>
          <a:xfrm>
            <a:off x="5793818" y="319968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148" name="Google Shape;4148;p144"/>
          <p:cNvCxnSpPr>
            <a:stCxn id="4144" idx="0"/>
            <a:endCxn id="4146" idx="3"/>
          </p:cNvCxnSpPr>
          <p:nvPr/>
        </p:nvCxnSpPr>
        <p:spPr>
          <a:xfrm flipH="1" rot="10800000">
            <a:off x="5915108" y="3361813"/>
            <a:ext cx="225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9" name="Google Shape;4149;p144"/>
          <p:cNvSpPr/>
          <p:nvPr/>
        </p:nvSpPr>
        <p:spPr>
          <a:xfrm>
            <a:off x="6373343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50" name="Google Shape;4150;p144"/>
          <p:cNvCxnSpPr>
            <a:stCxn id="4146" idx="0"/>
            <a:endCxn id="4149" idx="3"/>
          </p:cNvCxnSpPr>
          <p:nvPr/>
        </p:nvCxnSpPr>
        <p:spPr>
          <a:xfrm flipH="1" rot="10800000">
            <a:off x="6314168" y="2733931"/>
            <a:ext cx="1311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1" name="Google Shape;4151;p144"/>
          <p:cNvSpPr/>
          <p:nvPr/>
        </p:nvSpPr>
        <p:spPr>
          <a:xfrm>
            <a:off x="7103418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52" name="Google Shape;4152;p144"/>
          <p:cNvCxnSpPr>
            <a:stCxn id="4149" idx="6"/>
            <a:endCxn id="4151" idx="2"/>
          </p:cNvCxnSpPr>
          <p:nvPr/>
        </p:nvCxnSpPr>
        <p:spPr>
          <a:xfrm>
            <a:off x="6863843" y="2571756"/>
            <a:ext cx="23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3" name="Google Shape;4153;p144"/>
          <p:cNvSpPr/>
          <p:nvPr/>
        </p:nvSpPr>
        <p:spPr>
          <a:xfrm>
            <a:off x="736619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54" name="Google Shape;4154;p144"/>
          <p:cNvCxnSpPr>
            <a:stCxn id="4146" idx="6"/>
            <a:endCxn id="4153" idx="2"/>
          </p:cNvCxnSpPr>
          <p:nvPr/>
        </p:nvCxnSpPr>
        <p:spPr>
          <a:xfrm flipH="1" rot="10800000">
            <a:off x="6559418" y="3190381"/>
            <a:ext cx="8067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155" name="Google Shape;4155;p144"/>
          <p:cNvSpPr/>
          <p:nvPr/>
        </p:nvSpPr>
        <p:spPr>
          <a:xfrm>
            <a:off x="7815923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56" name="Google Shape;4156;p144"/>
          <p:cNvCxnSpPr>
            <a:endCxn id="4155" idx="2"/>
          </p:cNvCxnSpPr>
          <p:nvPr/>
        </p:nvCxnSpPr>
        <p:spPr>
          <a:xfrm>
            <a:off x="2103323" y="1744088"/>
            <a:ext cx="571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157" name="Google Shape;4157;p144"/>
          <p:cNvCxnSpPr>
            <a:stCxn id="4151" idx="4"/>
            <a:endCxn id="4153" idx="0"/>
          </p:cNvCxnSpPr>
          <p:nvPr/>
        </p:nvCxnSpPr>
        <p:spPr>
          <a:xfrm>
            <a:off x="7348668" y="2801106"/>
            <a:ext cx="2628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8" name="Google Shape;4158;p144"/>
          <p:cNvCxnSpPr>
            <a:stCxn id="4151" idx="7"/>
            <a:endCxn id="4155" idx="3"/>
          </p:cNvCxnSpPr>
          <p:nvPr/>
        </p:nvCxnSpPr>
        <p:spPr>
          <a:xfrm flipH="1" rot="10800000">
            <a:off x="7522086" y="1906182"/>
            <a:ext cx="365700" cy="50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9" name="Google Shape;4159;p1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4160" name="Google Shape;4160;p144"/>
          <p:cNvSpPr txBox="1"/>
          <p:nvPr/>
        </p:nvSpPr>
        <p:spPr>
          <a:xfrm>
            <a:off x="7522075" y="208920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5" name="Google Shape;4165;p145"/>
          <p:cNvCxnSpPr>
            <a:stCxn id="4166" idx="5"/>
            <a:endCxn id="4167" idx="0"/>
          </p:cNvCxnSpPr>
          <p:nvPr/>
        </p:nvCxnSpPr>
        <p:spPr>
          <a:xfrm>
            <a:off x="2310011" y="3352556"/>
            <a:ext cx="782700" cy="7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8" name="Google Shape;4168;p145"/>
          <p:cNvSpPr/>
          <p:nvPr/>
        </p:nvSpPr>
        <p:spPr>
          <a:xfrm>
            <a:off x="33132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169" name="Google Shape;4169;p145"/>
          <p:cNvCxnSpPr>
            <a:endCxn id="4168" idx="2"/>
          </p:cNvCxnSpPr>
          <p:nvPr/>
        </p:nvCxnSpPr>
        <p:spPr>
          <a:xfrm>
            <a:off x="2655958" y="3843463"/>
            <a:ext cx="65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70" name="Google Shape;4170;p145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171" name="Google Shape;4171;p14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4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4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4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4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4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77" name="Google Shape;4177;p14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8" name="Google Shape;4178;p145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179" name="Google Shape;4179;p14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4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4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4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4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4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85" name="Google Shape;4185;p14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6" name="Google Shape;4186;p145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187" name="Google Shape;4187;p14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4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4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4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4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4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193" name="Google Shape;4193;p14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4" name="Google Shape;4194;p145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195" name="Google Shape;4195;p14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4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4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4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4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4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01" name="Google Shape;4201;p14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2" name="Google Shape;4202;p145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166" name="Google Shape;4166;p145"/>
          <p:cNvSpPr/>
          <p:nvPr/>
        </p:nvSpPr>
        <p:spPr>
          <a:xfrm>
            <a:off x="189134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03" name="Google Shape;4203;p145"/>
          <p:cNvCxnSpPr>
            <a:stCxn id="4202" idx="4"/>
            <a:endCxn id="4166" idx="0"/>
          </p:cNvCxnSpPr>
          <p:nvPr/>
        </p:nvCxnSpPr>
        <p:spPr>
          <a:xfrm>
            <a:off x="1858198" y="1973438"/>
            <a:ext cx="278400" cy="9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4" name="Google Shape;4204;p145"/>
          <p:cNvSpPr/>
          <p:nvPr/>
        </p:nvSpPr>
        <p:spPr>
          <a:xfrm>
            <a:off x="2381858" y="361471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05" name="Google Shape;4205;p145"/>
          <p:cNvCxnSpPr>
            <a:stCxn id="4166" idx="5"/>
            <a:endCxn id="4204" idx="1"/>
          </p:cNvCxnSpPr>
          <p:nvPr/>
        </p:nvCxnSpPr>
        <p:spPr>
          <a:xfrm>
            <a:off x="2310011" y="3352556"/>
            <a:ext cx="1437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7" name="Google Shape;4167;p145"/>
          <p:cNvSpPr/>
          <p:nvPr/>
        </p:nvSpPr>
        <p:spPr>
          <a:xfrm>
            <a:off x="28476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206" name="Google Shape;4206;p145"/>
          <p:cNvSpPr/>
          <p:nvPr/>
        </p:nvSpPr>
        <p:spPr>
          <a:xfrm>
            <a:off x="3843008" y="40734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07" name="Google Shape;4207;p145"/>
          <p:cNvCxnSpPr>
            <a:stCxn id="4167" idx="6"/>
            <a:endCxn id="4206" idx="2"/>
          </p:cNvCxnSpPr>
          <p:nvPr/>
        </p:nvCxnSpPr>
        <p:spPr>
          <a:xfrm>
            <a:off x="33381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8" name="Google Shape;4208;p145"/>
          <p:cNvSpPr/>
          <p:nvPr/>
        </p:nvSpPr>
        <p:spPr>
          <a:xfrm>
            <a:off x="4838408" y="40731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09" name="Google Shape;4209;p145"/>
          <p:cNvCxnSpPr>
            <a:stCxn id="4206" idx="6"/>
            <a:endCxn id="4208" idx="2"/>
          </p:cNvCxnSpPr>
          <p:nvPr/>
        </p:nvCxnSpPr>
        <p:spPr>
          <a:xfrm>
            <a:off x="4333508" y="4302763"/>
            <a:ext cx="5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0" name="Google Shape;4210;p145"/>
          <p:cNvSpPr/>
          <p:nvPr/>
        </p:nvSpPr>
        <p:spPr>
          <a:xfrm>
            <a:off x="5303343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11" name="Google Shape;4211;p145"/>
          <p:cNvCxnSpPr>
            <a:stCxn id="4208" idx="0"/>
            <a:endCxn id="4210" idx="3"/>
          </p:cNvCxnSpPr>
          <p:nvPr/>
        </p:nvCxnSpPr>
        <p:spPr>
          <a:xfrm flipH="1" rot="10800000">
            <a:off x="5083658" y="3361813"/>
            <a:ext cx="291600" cy="71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2" name="Google Shape;4212;p145"/>
          <p:cNvCxnSpPr>
            <a:endCxn id="4210" idx="2"/>
          </p:cNvCxnSpPr>
          <p:nvPr/>
        </p:nvCxnSpPr>
        <p:spPr>
          <a:xfrm>
            <a:off x="2381943" y="3190381"/>
            <a:ext cx="29214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213" name="Google Shape;4213;p145"/>
          <p:cNvSpPr/>
          <p:nvPr/>
        </p:nvSpPr>
        <p:spPr>
          <a:xfrm>
            <a:off x="5669858" y="3614713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14" name="Google Shape;4214;p145"/>
          <p:cNvCxnSpPr>
            <a:stCxn id="4168" idx="6"/>
            <a:endCxn id="4213" idx="2"/>
          </p:cNvCxnSpPr>
          <p:nvPr/>
        </p:nvCxnSpPr>
        <p:spPr>
          <a:xfrm>
            <a:off x="3803758" y="3844063"/>
            <a:ext cx="186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5" name="Google Shape;4215;p145"/>
          <p:cNvSpPr/>
          <p:nvPr/>
        </p:nvSpPr>
        <p:spPr>
          <a:xfrm>
            <a:off x="6068918" y="29703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16" name="Google Shape;4216;p145"/>
          <p:cNvCxnSpPr>
            <a:endCxn id="4215" idx="2"/>
          </p:cNvCxnSpPr>
          <p:nvPr/>
        </p:nvCxnSpPr>
        <p:spPr>
          <a:xfrm>
            <a:off x="5793818" y="3199681"/>
            <a:ext cx="27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217" name="Google Shape;4217;p145"/>
          <p:cNvCxnSpPr>
            <a:stCxn id="4213" idx="0"/>
            <a:endCxn id="4215" idx="3"/>
          </p:cNvCxnSpPr>
          <p:nvPr/>
        </p:nvCxnSpPr>
        <p:spPr>
          <a:xfrm flipH="1" rot="10800000">
            <a:off x="5915108" y="3361813"/>
            <a:ext cx="225600" cy="25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8" name="Google Shape;4218;p145"/>
          <p:cNvSpPr/>
          <p:nvPr/>
        </p:nvSpPr>
        <p:spPr>
          <a:xfrm>
            <a:off x="6373343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19" name="Google Shape;4219;p145"/>
          <p:cNvCxnSpPr>
            <a:stCxn id="4215" idx="0"/>
            <a:endCxn id="4218" idx="3"/>
          </p:cNvCxnSpPr>
          <p:nvPr/>
        </p:nvCxnSpPr>
        <p:spPr>
          <a:xfrm flipH="1" rot="10800000">
            <a:off x="6314168" y="2733931"/>
            <a:ext cx="131100" cy="2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0" name="Google Shape;4220;p145"/>
          <p:cNvSpPr/>
          <p:nvPr/>
        </p:nvSpPr>
        <p:spPr>
          <a:xfrm>
            <a:off x="7103418" y="2342406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21" name="Google Shape;4221;p145"/>
          <p:cNvCxnSpPr>
            <a:stCxn id="4218" idx="6"/>
            <a:endCxn id="4220" idx="2"/>
          </p:cNvCxnSpPr>
          <p:nvPr/>
        </p:nvCxnSpPr>
        <p:spPr>
          <a:xfrm>
            <a:off x="6863843" y="2571756"/>
            <a:ext cx="23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2" name="Google Shape;4222;p145"/>
          <p:cNvSpPr/>
          <p:nvPr/>
        </p:nvSpPr>
        <p:spPr>
          <a:xfrm>
            <a:off x="7366193" y="296103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23" name="Google Shape;4223;p145"/>
          <p:cNvCxnSpPr>
            <a:stCxn id="4215" idx="6"/>
            <a:endCxn id="4222" idx="2"/>
          </p:cNvCxnSpPr>
          <p:nvPr/>
        </p:nvCxnSpPr>
        <p:spPr>
          <a:xfrm flipH="1" rot="10800000">
            <a:off x="6559418" y="3190381"/>
            <a:ext cx="8067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224" name="Google Shape;4224;p145"/>
          <p:cNvSpPr/>
          <p:nvPr/>
        </p:nvSpPr>
        <p:spPr>
          <a:xfrm>
            <a:off x="7815923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25" name="Google Shape;4225;p145"/>
          <p:cNvCxnSpPr>
            <a:endCxn id="4224" idx="2"/>
          </p:cNvCxnSpPr>
          <p:nvPr/>
        </p:nvCxnSpPr>
        <p:spPr>
          <a:xfrm>
            <a:off x="2103323" y="1744088"/>
            <a:ext cx="571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226" name="Google Shape;4226;p145"/>
          <p:cNvCxnSpPr>
            <a:stCxn id="4220" idx="4"/>
            <a:endCxn id="4222" idx="0"/>
          </p:cNvCxnSpPr>
          <p:nvPr/>
        </p:nvCxnSpPr>
        <p:spPr>
          <a:xfrm>
            <a:off x="7348668" y="2801106"/>
            <a:ext cx="2628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7" name="Google Shape;4227;p145"/>
          <p:cNvCxnSpPr>
            <a:stCxn id="4220" idx="7"/>
            <a:endCxn id="4224" idx="3"/>
          </p:cNvCxnSpPr>
          <p:nvPr/>
        </p:nvCxnSpPr>
        <p:spPr>
          <a:xfrm flipH="1" rot="10800000">
            <a:off x="7522086" y="1906182"/>
            <a:ext cx="365700" cy="50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8" name="Google Shape;4228;p1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sp>
        <p:nvSpPr>
          <p:cNvPr id="4229" name="Google Shape;4229;p145"/>
          <p:cNvSpPr/>
          <p:nvPr/>
        </p:nvSpPr>
        <p:spPr>
          <a:xfrm rot="-862442">
            <a:off x="3229628" y="2225860"/>
            <a:ext cx="2493043" cy="45869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이와 같은 모습이 반복됨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3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4" name="Google Shape;4234;p146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235" name="Google Shape;4235;p14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4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4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4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4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4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41" name="Google Shape;4241;p14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2" name="Google Shape;4242;p146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243" name="Google Shape;4243;p14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4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4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4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4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4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49" name="Google Shape;4249;p14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0" name="Google Shape;4250;p146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251" name="Google Shape;4251;p14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4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4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4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4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4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57" name="Google Shape;4257;p14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8" name="Google Shape;4258;p146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259" name="Google Shape;4259;p14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4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4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4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4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4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65" name="Google Shape;4265;p14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6" name="Google Shape;4266;p146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267" name="Google Shape;4267;p146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68" name="Google Shape;4268;p146"/>
          <p:cNvCxnSpPr>
            <a:stCxn id="4266" idx="4"/>
            <a:endCxn id="4267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9" name="Google Shape;4269;p146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70" name="Google Shape;4270;p146"/>
          <p:cNvCxnSpPr>
            <a:stCxn id="4267" idx="6"/>
            <a:endCxn id="4269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271" name="Google Shape;4271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272" name="Google Shape;4272;p146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273" name="Google Shape;4273;p146"/>
          <p:cNvCxnSpPr>
            <a:stCxn id="4269" idx="0"/>
            <a:endCxn id="4272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8" name="Google Shape;4278;p147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279" name="Google Shape;4279;p14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4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4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4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4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4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85" name="Google Shape;4285;p14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6" name="Google Shape;4286;p147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287" name="Google Shape;4287;p14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4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4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4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4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4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293" name="Google Shape;4293;p14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4" name="Google Shape;4294;p147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295" name="Google Shape;4295;p14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4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4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4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4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4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01" name="Google Shape;4301;p14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2" name="Google Shape;4302;p147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303" name="Google Shape;4303;p14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4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4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4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4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4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09" name="Google Shape;4309;p14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0" name="Google Shape;4310;p147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311" name="Google Shape;4311;p147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12" name="Google Shape;4312;p147"/>
          <p:cNvCxnSpPr>
            <a:stCxn id="4310" idx="4"/>
            <a:endCxn id="4311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3" name="Google Shape;4313;p147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14" name="Google Shape;4314;p147"/>
          <p:cNvCxnSpPr>
            <a:stCxn id="4311" idx="6"/>
            <a:endCxn id="4313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315" name="Google Shape;4315;p1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316" name="Google Shape;4316;p147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17" name="Google Shape;4317;p147"/>
          <p:cNvCxnSpPr>
            <a:stCxn id="4313" idx="0"/>
            <a:endCxn id="4316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8" name="Google Shape;4318;p147"/>
          <p:cNvSpPr/>
          <p:nvPr/>
        </p:nvSpPr>
        <p:spPr>
          <a:xfrm>
            <a:off x="38023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19" name="Google Shape;4319;p147"/>
          <p:cNvCxnSpPr>
            <a:stCxn id="4310" idx="6"/>
            <a:endCxn id="4318" idx="2"/>
          </p:cNvCxnSpPr>
          <p:nvPr/>
        </p:nvCxnSpPr>
        <p:spPr>
          <a:xfrm>
            <a:off x="2103448" y="1744088"/>
            <a:ext cx="16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320" name="Google Shape;4320;p147"/>
          <p:cNvCxnSpPr>
            <a:endCxn id="4318" idx="4"/>
          </p:cNvCxnSpPr>
          <p:nvPr/>
        </p:nvCxnSpPr>
        <p:spPr>
          <a:xfrm flipH="1" rot="10800000">
            <a:off x="3800998" y="1973451"/>
            <a:ext cx="246600" cy="11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1" name="Google Shape;4321;p147"/>
          <p:cNvSpPr txBox="1"/>
          <p:nvPr/>
        </p:nvSpPr>
        <p:spPr>
          <a:xfrm>
            <a:off x="3801000" y="24704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6" name="Google Shape;4326;p148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327" name="Google Shape;4327;p14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4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4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4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4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4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33" name="Google Shape;4333;p14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4" name="Google Shape;4334;p148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335" name="Google Shape;4335;p14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4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4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4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4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4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41" name="Google Shape;4341;p14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2" name="Google Shape;4342;p148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343" name="Google Shape;4343;p14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4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4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4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4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4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49" name="Google Shape;4349;p14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0" name="Google Shape;4350;p148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351" name="Google Shape;4351;p14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4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4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4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4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4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57" name="Google Shape;4357;p14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8" name="Google Shape;4358;p148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359" name="Google Shape;4359;p148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60" name="Google Shape;4360;p148"/>
          <p:cNvCxnSpPr>
            <a:stCxn id="4358" idx="4"/>
            <a:endCxn id="4359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1" name="Google Shape;4361;p148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62" name="Google Shape;4362;p148"/>
          <p:cNvCxnSpPr>
            <a:stCxn id="4359" idx="6"/>
            <a:endCxn id="4361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363" name="Google Shape;4363;p1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364" name="Google Shape;4364;p148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65" name="Google Shape;4365;p148"/>
          <p:cNvCxnSpPr>
            <a:stCxn id="4361" idx="0"/>
            <a:endCxn id="4364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6" name="Google Shape;4366;p148"/>
          <p:cNvSpPr/>
          <p:nvPr/>
        </p:nvSpPr>
        <p:spPr>
          <a:xfrm>
            <a:off x="38023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67" name="Google Shape;4367;p148"/>
          <p:cNvCxnSpPr>
            <a:stCxn id="4358" idx="6"/>
            <a:endCxn id="4366" idx="2"/>
          </p:cNvCxnSpPr>
          <p:nvPr/>
        </p:nvCxnSpPr>
        <p:spPr>
          <a:xfrm>
            <a:off x="2103448" y="1744088"/>
            <a:ext cx="16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368" name="Google Shape;4368;p148"/>
          <p:cNvCxnSpPr>
            <a:endCxn id="4366" idx="4"/>
          </p:cNvCxnSpPr>
          <p:nvPr/>
        </p:nvCxnSpPr>
        <p:spPr>
          <a:xfrm flipH="1" rot="10800000">
            <a:off x="3800998" y="1973451"/>
            <a:ext cx="246600" cy="11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9" name="Google Shape;4369;p148"/>
          <p:cNvSpPr/>
          <p:nvPr/>
        </p:nvSpPr>
        <p:spPr>
          <a:xfrm>
            <a:off x="441766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370" name="Google Shape;4370;p148"/>
          <p:cNvCxnSpPr>
            <a:stCxn id="4366" idx="5"/>
            <a:endCxn id="4369" idx="1"/>
          </p:cNvCxnSpPr>
          <p:nvPr/>
        </p:nvCxnSpPr>
        <p:spPr>
          <a:xfrm>
            <a:off x="4221016" y="1906275"/>
            <a:ext cx="2685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1" name="Google Shape;4371;p148"/>
          <p:cNvSpPr txBox="1"/>
          <p:nvPr/>
        </p:nvSpPr>
        <p:spPr>
          <a:xfrm>
            <a:off x="4221025" y="19497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switch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6" name="Google Shape;4376;p149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377" name="Google Shape;4377;p14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4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4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4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4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4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83" name="Google Shape;4383;p14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4" name="Google Shape;4384;p149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385" name="Google Shape;4385;p14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4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4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4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4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4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91" name="Google Shape;4391;p14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2" name="Google Shape;4392;p149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393" name="Google Shape;4393;p14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4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4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4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4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4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399" name="Google Shape;4399;p14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0" name="Google Shape;4400;p149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401" name="Google Shape;4401;p14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4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4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4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4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4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07" name="Google Shape;4407;p14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8" name="Google Shape;4408;p149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409" name="Google Shape;4409;p149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10" name="Google Shape;4410;p149"/>
          <p:cNvCxnSpPr>
            <a:stCxn id="4408" idx="4"/>
            <a:endCxn id="4409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1" name="Google Shape;4411;p149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12" name="Google Shape;4412;p149"/>
          <p:cNvCxnSpPr>
            <a:stCxn id="4409" idx="6"/>
            <a:endCxn id="4411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413" name="Google Shape;4413;p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414" name="Google Shape;4414;p149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15" name="Google Shape;4415;p149"/>
          <p:cNvCxnSpPr>
            <a:stCxn id="4411" idx="0"/>
            <a:endCxn id="4414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6" name="Google Shape;4416;p149"/>
          <p:cNvSpPr/>
          <p:nvPr/>
        </p:nvSpPr>
        <p:spPr>
          <a:xfrm>
            <a:off x="38023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17" name="Google Shape;4417;p149"/>
          <p:cNvCxnSpPr>
            <a:stCxn id="4408" idx="6"/>
            <a:endCxn id="4416" idx="2"/>
          </p:cNvCxnSpPr>
          <p:nvPr/>
        </p:nvCxnSpPr>
        <p:spPr>
          <a:xfrm>
            <a:off x="2103448" y="1744088"/>
            <a:ext cx="16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418" name="Google Shape;4418;p149"/>
          <p:cNvCxnSpPr>
            <a:endCxn id="4416" idx="4"/>
          </p:cNvCxnSpPr>
          <p:nvPr/>
        </p:nvCxnSpPr>
        <p:spPr>
          <a:xfrm flipH="1" rot="10800000">
            <a:off x="3800998" y="1973451"/>
            <a:ext cx="246600" cy="11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9" name="Google Shape;4419;p149"/>
          <p:cNvSpPr/>
          <p:nvPr/>
        </p:nvSpPr>
        <p:spPr>
          <a:xfrm>
            <a:off x="441766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20" name="Google Shape;4420;p149"/>
          <p:cNvCxnSpPr>
            <a:stCxn id="4416" idx="5"/>
            <a:endCxn id="4419" idx="1"/>
          </p:cNvCxnSpPr>
          <p:nvPr/>
        </p:nvCxnSpPr>
        <p:spPr>
          <a:xfrm>
            <a:off x="4221016" y="1906275"/>
            <a:ext cx="2685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1" name="Google Shape;4421;p149"/>
          <p:cNvSpPr/>
          <p:nvPr/>
        </p:nvSpPr>
        <p:spPr>
          <a:xfrm>
            <a:off x="518831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22" name="Google Shape;4422;p149"/>
          <p:cNvCxnSpPr>
            <a:stCxn id="4419" idx="6"/>
            <a:endCxn id="4421" idx="2"/>
          </p:cNvCxnSpPr>
          <p:nvPr/>
        </p:nvCxnSpPr>
        <p:spPr>
          <a:xfrm>
            <a:off x="4908168" y="2432319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3" name="Google Shape;4423;p149"/>
          <p:cNvSpPr txBox="1"/>
          <p:nvPr/>
        </p:nvSpPr>
        <p:spPr>
          <a:xfrm>
            <a:off x="4571425" y="2683850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8" name="Google Shape;4428;p150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429" name="Google Shape;4429;p15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5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5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5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5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5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35" name="Google Shape;4435;p15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6" name="Google Shape;4436;p150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437" name="Google Shape;4437;p15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5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5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5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5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5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43" name="Google Shape;4443;p15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4" name="Google Shape;4444;p150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445" name="Google Shape;4445;p15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5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5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5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5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5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51" name="Google Shape;4451;p15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2" name="Google Shape;4452;p150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453" name="Google Shape;4453;p15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5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5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5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5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5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59" name="Google Shape;4459;p15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0" name="Google Shape;4460;p150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461" name="Google Shape;4461;p150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62" name="Google Shape;4462;p150"/>
          <p:cNvCxnSpPr>
            <a:stCxn id="4460" idx="4"/>
            <a:endCxn id="4461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3" name="Google Shape;4463;p150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64" name="Google Shape;4464;p150"/>
          <p:cNvCxnSpPr>
            <a:stCxn id="4461" idx="6"/>
            <a:endCxn id="4463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465" name="Google Shape;4465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466" name="Google Shape;4466;p150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67" name="Google Shape;4467;p150"/>
          <p:cNvCxnSpPr>
            <a:stCxn id="4463" idx="0"/>
            <a:endCxn id="4466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8" name="Google Shape;4468;p150"/>
          <p:cNvSpPr/>
          <p:nvPr/>
        </p:nvSpPr>
        <p:spPr>
          <a:xfrm>
            <a:off x="38023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69" name="Google Shape;4469;p150"/>
          <p:cNvCxnSpPr>
            <a:stCxn id="4460" idx="6"/>
            <a:endCxn id="4468" idx="2"/>
          </p:cNvCxnSpPr>
          <p:nvPr/>
        </p:nvCxnSpPr>
        <p:spPr>
          <a:xfrm>
            <a:off x="2103448" y="1744088"/>
            <a:ext cx="16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470" name="Google Shape;4470;p150"/>
          <p:cNvCxnSpPr>
            <a:endCxn id="4468" idx="4"/>
          </p:cNvCxnSpPr>
          <p:nvPr/>
        </p:nvCxnSpPr>
        <p:spPr>
          <a:xfrm flipH="1" rot="10800000">
            <a:off x="3800998" y="1973451"/>
            <a:ext cx="246600" cy="11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1" name="Google Shape;4471;p150"/>
          <p:cNvSpPr/>
          <p:nvPr/>
        </p:nvSpPr>
        <p:spPr>
          <a:xfrm>
            <a:off x="441766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72" name="Google Shape;4472;p150"/>
          <p:cNvCxnSpPr>
            <a:stCxn id="4468" idx="5"/>
            <a:endCxn id="4471" idx="1"/>
          </p:cNvCxnSpPr>
          <p:nvPr/>
        </p:nvCxnSpPr>
        <p:spPr>
          <a:xfrm>
            <a:off x="4221016" y="1906275"/>
            <a:ext cx="2685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3" name="Google Shape;4473;p150"/>
          <p:cNvSpPr/>
          <p:nvPr/>
        </p:nvSpPr>
        <p:spPr>
          <a:xfrm>
            <a:off x="518831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74" name="Google Shape;4474;p150"/>
          <p:cNvCxnSpPr>
            <a:stCxn id="4471" idx="6"/>
            <a:endCxn id="4473" idx="2"/>
          </p:cNvCxnSpPr>
          <p:nvPr/>
        </p:nvCxnSpPr>
        <p:spPr>
          <a:xfrm>
            <a:off x="4908168" y="2432319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5" name="Google Shape;4475;p150"/>
          <p:cNvSpPr/>
          <p:nvPr/>
        </p:nvSpPr>
        <p:spPr>
          <a:xfrm>
            <a:off x="57942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476" name="Google Shape;4476;p150"/>
          <p:cNvCxnSpPr>
            <a:stCxn id="4468" idx="6"/>
            <a:endCxn id="4475" idx="2"/>
          </p:cNvCxnSpPr>
          <p:nvPr/>
        </p:nvCxnSpPr>
        <p:spPr>
          <a:xfrm>
            <a:off x="4292848" y="1744101"/>
            <a:ext cx="150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477" name="Google Shape;4477;p150"/>
          <p:cNvCxnSpPr>
            <a:stCxn id="4473" idx="7"/>
            <a:endCxn id="4475" idx="3"/>
          </p:cNvCxnSpPr>
          <p:nvPr/>
        </p:nvCxnSpPr>
        <p:spPr>
          <a:xfrm flipH="1" rot="10800000">
            <a:off x="5606986" y="1906244"/>
            <a:ext cx="2592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8" name="Google Shape;4478;p150"/>
          <p:cNvSpPr txBox="1"/>
          <p:nvPr/>
        </p:nvSpPr>
        <p:spPr>
          <a:xfrm>
            <a:off x="5606975" y="20169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3" name="Google Shape;4483;p151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484" name="Google Shape;4484;p15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5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5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5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5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5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90" name="Google Shape;4490;p15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1" name="Google Shape;4491;p151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492" name="Google Shape;4492;p15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5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5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5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5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5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498" name="Google Shape;4498;p15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9" name="Google Shape;4499;p151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500" name="Google Shape;4500;p15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5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5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5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5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5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506" name="Google Shape;4506;p15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7" name="Google Shape;4507;p151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508" name="Google Shape;4508;p15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5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5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5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5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5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514" name="Google Shape;4514;p15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5" name="Google Shape;4515;p151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16" name="Google Shape;4516;p151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17" name="Google Shape;4517;p151"/>
          <p:cNvCxnSpPr>
            <a:stCxn id="4515" idx="4"/>
            <a:endCxn id="4516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8" name="Google Shape;4518;p151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19" name="Google Shape;4519;p151"/>
          <p:cNvCxnSpPr>
            <a:stCxn id="4516" idx="6"/>
            <a:endCxn id="4518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520" name="Google Shape;4520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521" name="Google Shape;4521;p151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22" name="Google Shape;4522;p151"/>
          <p:cNvCxnSpPr>
            <a:stCxn id="4518" idx="0"/>
            <a:endCxn id="4521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3" name="Google Shape;4523;p151"/>
          <p:cNvSpPr/>
          <p:nvPr/>
        </p:nvSpPr>
        <p:spPr>
          <a:xfrm>
            <a:off x="38023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24" name="Google Shape;4524;p151"/>
          <p:cNvCxnSpPr>
            <a:stCxn id="4515" idx="6"/>
            <a:endCxn id="4523" idx="2"/>
          </p:cNvCxnSpPr>
          <p:nvPr/>
        </p:nvCxnSpPr>
        <p:spPr>
          <a:xfrm>
            <a:off x="2103448" y="1744088"/>
            <a:ext cx="16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25" name="Google Shape;4525;p151"/>
          <p:cNvCxnSpPr>
            <a:endCxn id="4523" idx="4"/>
          </p:cNvCxnSpPr>
          <p:nvPr/>
        </p:nvCxnSpPr>
        <p:spPr>
          <a:xfrm flipH="1" rot="10800000">
            <a:off x="3800998" y="1973451"/>
            <a:ext cx="246600" cy="11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6" name="Google Shape;4526;p151"/>
          <p:cNvSpPr/>
          <p:nvPr/>
        </p:nvSpPr>
        <p:spPr>
          <a:xfrm>
            <a:off x="441766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27" name="Google Shape;4527;p151"/>
          <p:cNvCxnSpPr>
            <a:stCxn id="4523" idx="5"/>
            <a:endCxn id="4526" idx="1"/>
          </p:cNvCxnSpPr>
          <p:nvPr/>
        </p:nvCxnSpPr>
        <p:spPr>
          <a:xfrm>
            <a:off x="4221016" y="1906275"/>
            <a:ext cx="2685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8" name="Google Shape;4528;p151"/>
          <p:cNvSpPr/>
          <p:nvPr/>
        </p:nvSpPr>
        <p:spPr>
          <a:xfrm>
            <a:off x="518831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29" name="Google Shape;4529;p151"/>
          <p:cNvCxnSpPr>
            <a:stCxn id="4526" idx="6"/>
            <a:endCxn id="4528" idx="2"/>
          </p:cNvCxnSpPr>
          <p:nvPr/>
        </p:nvCxnSpPr>
        <p:spPr>
          <a:xfrm>
            <a:off x="4908168" y="2432319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0" name="Google Shape;4530;p151"/>
          <p:cNvSpPr/>
          <p:nvPr/>
        </p:nvSpPr>
        <p:spPr>
          <a:xfrm>
            <a:off x="57942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31" name="Google Shape;4531;p151"/>
          <p:cNvCxnSpPr>
            <a:stCxn id="4523" idx="6"/>
            <a:endCxn id="4530" idx="2"/>
          </p:cNvCxnSpPr>
          <p:nvPr/>
        </p:nvCxnSpPr>
        <p:spPr>
          <a:xfrm>
            <a:off x="4292848" y="1744101"/>
            <a:ext cx="150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32" name="Google Shape;4532;p151"/>
          <p:cNvCxnSpPr>
            <a:stCxn id="4528" idx="7"/>
            <a:endCxn id="4530" idx="3"/>
          </p:cNvCxnSpPr>
          <p:nvPr/>
        </p:nvCxnSpPr>
        <p:spPr>
          <a:xfrm flipH="1" rot="10800000">
            <a:off x="5606986" y="1906244"/>
            <a:ext cx="2592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3" name="Google Shape;4533;p151"/>
          <p:cNvSpPr/>
          <p:nvPr/>
        </p:nvSpPr>
        <p:spPr>
          <a:xfrm>
            <a:off x="6053718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34" name="Google Shape;4534;p151"/>
          <p:cNvCxnSpPr>
            <a:stCxn id="4518" idx="6"/>
            <a:endCxn id="4533" idx="2"/>
          </p:cNvCxnSpPr>
          <p:nvPr/>
        </p:nvCxnSpPr>
        <p:spPr>
          <a:xfrm>
            <a:off x="3584443" y="4150019"/>
            <a:ext cx="246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35" name="Google Shape;4535;p151"/>
          <p:cNvCxnSpPr>
            <a:endCxn id="4533" idx="0"/>
          </p:cNvCxnSpPr>
          <p:nvPr/>
        </p:nvCxnSpPr>
        <p:spPr>
          <a:xfrm>
            <a:off x="5606868" y="2594369"/>
            <a:ext cx="692100" cy="132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6" name="Google Shape;4536;p151"/>
          <p:cNvSpPr txBox="1"/>
          <p:nvPr/>
        </p:nvSpPr>
        <p:spPr>
          <a:xfrm>
            <a:off x="5822125" y="30834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44"/>
          <p:cNvSpPr txBox="1"/>
          <p:nvPr>
            <p:ph type="title"/>
          </p:nvPr>
        </p:nvSpPr>
        <p:spPr>
          <a:xfrm>
            <a:off x="720000" y="445025"/>
            <a:ext cx="70956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켄트 벡이 말한 </a:t>
            </a:r>
            <a:r>
              <a:rPr lang="en"/>
              <a:t>좋은 코드가 갖출 세 가지 핵심</a:t>
            </a:r>
            <a:endParaRPr/>
          </a:p>
        </p:txBody>
      </p:sp>
      <p:sp>
        <p:nvSpPr>
          <p:cNvPr id="2021" name="Google Shape;2021;p44"/>
          <p:cNvSpPr txBox="1"/>
          <p:nvPr>
            <p:ph idx="1" type="subTitle"/>
          </p:nvPr>
        </p:nvSpPr>
        <p:spPr>
          <a:xfrm>
            <a:off x="788225" y="1532625"/>
            <a:ext cx="6724500" cy="23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가치Value + 원칙Principle ⇒ 패턴pattern</a:t>
            </a:r>
            <a:br>
              <a:rPr lang="en" sz="24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패턴은 가치와 원칙 위에서 반복되는 행동을 정의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한 개념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수많은 개발자들이 패러다임으로 이야기하는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다양한 관점을 포함하면 프로그래밍 철학이 된다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Value + Principle + X Oriented ⇒ Philosophy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1" name="Google Shape;4541;p152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4542" name="Google Shape;4542;p15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5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5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5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5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5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548" name="Google Shape;4548;p15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9" name="Google Shape;4549;p152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4550" name="Google Shape;4550;p15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5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5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5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5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5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556" name="Google Shape;4556;p15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7" name="Google Shape;4557;p152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4558" name="Google Shape;4558;p15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5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5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5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5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5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hotfix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564" name="Google Shape;4564;p15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5" name="Google Shape;4565;p152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4566" name="Google Shape;4566;p15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5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5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5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5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5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572" name="Google Shape;4572;p15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3" name="Google Shape;4573;p152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574" name="Google Shape;4574;p152"/>
          <p:cNvSpPr/>
          <p:nvPr/>
        </p:nvSpPr>
        <p:spPr>
          <a:xfrm>
            <a:off x="1921868" y="392068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75" name="Google Shape;4575;p152"/>
          <p:cNvCxnSpPr>
            <a:stCxn id="4573" idx="4"/>
            <a:endCxn id="4574" idx="0"/>
          </p:cNvCxnSpPr>
          <p:nvPr/>
        </p:nvCxnSpPr>
        <p:spPr>
          <a:xfrm>
            <a:off x="1858198" y="1973438"/>
            <a:ext cx="309000" cy="19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6" name="Google Shape;4576;p152"/>
          <p:cNvSpPr/>
          <p:nvPr/>
        </p:nvSpPr>
        <p:spPr>
          <a:xfrm>
            <a:off x="3093943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77" name="Google Shape;4577;p152"/>
          <p:cNvCxnSpPr>
            <a:stCxn id="4574" idx="6"/>
            <a:endCxn id="4576" idx="2"/>
          </p:cNvCxnSpPr>
          <p:nvPr/>
        </p:nvCxnSpPr>
        <p:spPr>
          <a:xfrm>
            <a:off x="2412368" y="4150031"/>
            <a:ext cx="68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578" name="Google Shape;4578;p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버그 수정을 위한 hotfix</a:t>
            </a:r>
            <a:endParaRPr/>
          </a:p>
        </p:txBody>
      </p:sp>
      <p:sp>
        <p:nvSpPr>
          <p:cNvPr id="4579" name="Google Shape;4579;p152"/>
          <p:cNvSpPr/>
          <p:nvPr/>
        </p:nvSpPr>
        <p:spPr>
          <a:xfrm>
            <a:off x="3555818" y="3102531"/>
            <a:ext cx="490500" cy="458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80" name="Google Shape;4580;p152"/>
          <p:cNvCxnSpPr>
            <a:stCxn id="4576" idx="0"/>
            <a:endCxn id="4579" idx="3"/>
          </p:cNvCxnSpPr>
          <p:nvPr/>
        </p:nvCxnSpPr>
        <p:spPr>
          <a:xfrm flipH="1" rot="10800000">
            <a:off x="3339193" y="3494069"/>
            <a:ext cx="288600" cy="4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1" name="Google Shape;4581;p152"/>
          <p:cNvSpPr/>
          <p:nvPr/>
        </p:nvSpPr>
        <p:spPr>
          <a:xfrm>
            <a:off x="38023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82" name="Google Shape;4582;p152"/>
          <p:cNvCxnSpPr>
            <a:stCxn id="4573" idx="6"/>
            <a:endCxn id="4581" idx="2"/>
          </p:cNvCxnSpPr>
          <p:nvPr/>
        </p:nvCxnSpPr>
        <p:spPr>
          <a:xfrm>
            <a:off x="2103448" y="1744088"/>
            <a:ext cx="16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83" name="Google Shape;4583;p152"/>
          <p:cNvCxnSpPr>
            <a:endCxn id="4581" idx="4"/>
          </p:cNvCxnSpPr>
          <p:nvPr/>
        </p:nvCxnSpPr>
        <p:spPr>
          <a:xfrm flipH="1" rot="10800000">
            <a:off x="3800998" y="1973451"/>
            <a:ext cx="246600" cy="112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4" name="Google Shape;4584;p152"/>
          <p:cNvSpPr/>
          <p:nvPr/>
        </p:nvSpPr>
        <p:spPr>
          <a:xfrm>
            <a:off x="441766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85" name="Google Shape;4585;p152"/>
          <p:cNvCxnSpPr>
            <a:stCxn id="4581" idx="5"/>
            <a:endCxn id="4584" idx="1"/>
          </p:cNvCxnSpPr>
          <p:nvPr/>
        </p:nvCxnSpPr>
        <p:spPr>
          <a:xfrm>
            <a:off x="4221016" y="1906275"/>
            <a:ext cx="2685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6" name="Google Shape;4586;p152"/>
          <p:cNvSpPr/>
          <p:nvPr/>
        </p:nvSpPr>
        <p:spPr>
          <a:xfrm>
            <a:off x="5188318" y="2202969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87" name="Google Shape;4587;p152"/>
          <p:cNvCxnSpPr>
            <a:stCxn id="4584" idx="6"/>
            <a:endCxn id="4586" idx="2"/>
          </p:cNvCxnSpPr>
          <p:nvPr/>
        </p:nvCxnSpPr>
        <p:spPr>
          <a:xfrm>
            <a:off x="4908168" y="2432319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8" name="Google Shape;4588;p152"/>
          <p:cNvSpPr/>
          <p:nvPr/>
        </p:nvSpPr>
        <p:spPr>
          <a:xfrm>
            <a:off x="5794248" y="1514751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89" name="Google Shape;4589;p152"/>
          <p:cNvCxnSpPr>
            <a:stCxn id="4581" idx="6"/>
            <a:endCxn id="4588" idx="2"/>
          </p:cNvCxnSpPr>
          <p:nvPr/>
        </p:nvCxnSpPr>
        <p:spPr>
          <a:xfrm>
            <a:off x="4292848" y="1744101"/>
            <a:ext cx="150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90" name="Google Shape;4590;p152"/>
          <p:cNvCxnSpPr>
            <a:stCxn id="4586" idx="7"/>
            <a:endCxn id="4588" idx="3"/>
          </p:cNvCxnSpPr>
          <p:nvPr/>
        </p:nvCxnSpPr>
        <p:spPr>
          <a:xfrm flipH="1" rot="10800000">
            <a:off x="5606986" y="1906244"/>
            <a:ext cx="259200" cy="3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1" name="Google Shape;4591;p152"/>
          <p:cNvSpPr/>
          <p:nvPr/>
        </p:nvSpPr>
        <p:spPr>
          <a:xfrm>
            <a:off x="6053718" y="3920669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592" name="Google Shape;4592;p152"/>
          <p:cNvCxnSpPr>
            <a:stCxn id="4576" idx="6"/>
            <a:endCxn id="4591" idx="2"/>
          </p:cNvCxnSpPr>
          <p:nvPr/>
        </p:nvCxnSpPr>
        <p:spPr>
          <a:xfrm>
            <a:off x="3584443" y="4150019"/>
            <a:ext cx="246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593" name="Google Shape;4593;p152"/>
          <p:cNvCxnSpPr>
            <a:endCxn id="4591" idx="0"/>
          </p:cNvCxnSpPr>
          <p:nvPr/>
        </p:nvCxnSpPr>
        <p:spPr>
          <a:xfrm>
            <a:off x="5606868" y="2594369"/>
            <a:ext cx="692100" cy="132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4" name="Google Shape;4594;p152"/>
          <p:cNvSpPr/>
          <p:nvPr/>
        </p:nvSpPr>
        <p:spPr>
          <a:xfrm rot="-310295">
            <a:off x="3960801" y="2738556"/>
            <a:ext cx="4359948" cy="58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또다른 release 브랜치가 존재할 때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hotfix를 merge하지 않아도 문제되지 않는다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8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Git-flow는 언제 사용하는가?</a:t>
            </a:r>
            <a:endParaRPr/>
          </a:p>
        </p:txBody>
      </p:sp>
      <p:sp>
        <p:nvSpPr>
          <p:cNvPr id="4600" name="Google Shape;4600;p153"/>
          <p:cNvSpPr txBox="1"/>
          <p:nvPr>
            <p:ph idx="4" type="subTitle"/>
          </p:nvPr>
        </p:nvSpPr>
        <p:spPr>
          <a:xfrm>
            <a:off x="769450" y="2957488"/>
            <a:ext cx="217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버저닝이 필요한</a:t>
            </a:r>
            <a:endParaRPr/>
          </a:p>
        </p:txBody>
      </p:sp>
      <p:sp>
        <p:nvSpPr>
          <p:cNvPr id="4601" name="Google Shape;4601;p153"/>
          <p:cNvSpPr txBox="1"/>
          <p:nvPr>
            <p:ph idx="5" type="subTitle"/>
          </p:nvPr>
        </p:nvSpPr>
        <p:spPr>
          <a:xfrm>
            <a:off x="3316175" y="2957488"/>
            <a:ext cx="2175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정기배포</a:t>
            </a:r>
            <a:endParaRPr/>
          </a:p>
        </p:txBody>
      </p:sp>
      <p:sp>
        <p:nvSpPr>
          <p:cNvPr id="4602" name="Google Shape;4602;p153"/>
          <p:cNvSpPr txBox="1"/>
          <p:nvPr>
            <p:ph idx="6" type="subTitle"/>
          </p:nvPr>
        </p:nvSpPr>
        <p:spPr>
          <a:xfrm>
            <a:off x="5607600" y="2957488"/>
            <a:ext cx="268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앱 애플리케이션에 적합</a:t>
            </a:r>
            <a:endParaRPr/>
          </a:p>
        </p:txBody>
      </p:sp>
      <p:sp>
        <p:nvSpPr>
          <p:cNvPr id="4603" name="Google Shape;4603;p153"/>
          <p:cNvSpPr/>
          <p:nvPr/>
        </p:nvSpPr>
        <p:spPr>
          <a:xfrm>
            <a:off x="1439650" y="1924163"/>
            <a:ext cx="834900" cy="83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04" name="Google Shape;4604;p153"/>
          <p:cNvSpPr/>
          <p:nvPr/>
        </p:nvSpPr>
        <p:spPr>
          <a:xfrm>
            <a:off x="3986375" y="1924163"/>
            <a:ext cx="834900" cy="834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05" name="Google Shape;4605;p153"/>
          <p:cNvSpPr/>
          <p:nvPr/>
        </p:nvSpPr>
        <p:spPr>
          <a:xfrm>
            <a:off x="6533100" y="1924163"/>
            <a:ext cx="834900" cy="83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606" name="Google Shape;4606;p153"/>
          <p:cNvGrpSpPr/>
          <p:nvPr/>
        </p:nvGrpSpPr>
        <p:grpSpPr>
          <a:xfrm>
            <a:off x="6830964" y="2169025"/>
            <a:ext cx="239183" cy="340186"/>
            <a:chOff x="3342275" y="2615925"/>
            <a:chExt cx="339700" cy="483150"/>
          </a:xfrm>
        </p:grpSpPr>
        <p:sp>
          <p:nvSpPr>
            <p:cNvPr id="4607" name="Google Shape;4607;p153"/>
            <p:cNvSpPr/>
            <p:nvPr/>
          </p:nvSpPr>
          <p:spPr>
            <a:xfrm>
              <a:off x="3342275" y="2615925"/>
              <a:ext cx="339700" cy="483150"/>
            </a:xfrm>
            <a:custGeom>
              <a:rect b="b" l="l" r="r" t="t"/>
              <a:pathLst>
                <a:path extrusionOk="0" h="19326" w="13588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8" name="Google Shape;4608;p153"/>
            <p:cNvSpPr/>
            <p:nvPr/>
          </p:nvSpPr>
          <p:spPr>
            <a:xfrm>
              <a:off x="3461600" y="3030200"/>
              <a:ext cx="101025" cy="28325"/>
            </a:xfrm>
            <a:custGeom>
              <a:rect b="b" l="l" r="r" t="t"/>
              <a:pathLst>
                <a:path extrusionOk="0" h="1133" w="4041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09" name="Google Shape;4609;p153"/>
          <p:cNvGrpSpPr/>
          <p:nvPr/>
        </p:nvGrpSpPr>
        <p:grpSpPr>
          <a:xfrm>
            <a:off x="4224637" y="2164357"/>
            <a:ext cx="358379" cy="354527"/>
            <a:chOff x="-32245875" y="1938725"/>
            <a:chExt cx="295400" cy="292225"/>
          </a:xfrm>
        </p:grpSpPr>
        <p:sp>
          <p:nvSpPr>
            <p:cNvPr id="4610" name="Google Shape;4610;p153"/>
            <p:cNvSpPr/>
            <p:nvPr/>
          </p:nvSpPr>
          <p:spPr>
            <a:xfrm>
              <a:off x="-32156075" y="2042700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53"/>
            <p:cNvSpPr/>
            <p:nvPr/>
          </p:nvSpPr>
          <p:spPr>
            <a:xfrm>
              <a:off x="-32105675" y="2076550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53"/>
            <p:cNvSpPr/>
            <p:nvPr/>
          </p:nvSpPr>
          <p:spPr>
            <a:xfrm>
              <a:off x="-32245875" y="1938725"/>
              <a:ext cx="295400" cy="292225"/>
            </a:xfrm>
            <a:custGeom>
              <a:rect b="b" l="l" r="r" t="t"/>
              <a:pathLst>
                <a:path extrusionOk="0" h="11689" w="11816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3" name="Google Shape;4613;p153"/>
          <p:cNvGrpSpPr/>
          <p:nvPr/>
        </p:nvGrpSpPr>
        <p:grpSpPr>
          <a:xfrm>
            <a:off x="1680303" y="2162065"/>
            <a:ext cx="353587" cy="354103"/>
            <a:chOff x="-35134875" y="2272675"/>
            <a:chExt cx="291450" cy="291875"/>
          </a:xfrm>
        </p:grpSpPr>
        <p:sp>
          <p:nvSpPr>
            <p:cNvPr id="4614" name="Google Shape;4614;p153"/>
            <p:cNvSpPr/>
            <p:nvPr/>
          </p:nvSpPr>
          <p:spPr>
            <a:xfrm>
              <a:off x="-35134875" y="2272675"/>
              <a:ext cx="291450" cy="291875"/>
            </a:xfrm>
            <a:custGeom>
              <a:rect b="b" l="l" r="r" t="t"/>
              <a:pathLst>
                <a:path extrusionOk="0" h="11675" w="11658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53"/>
            <p:cNvSpPr/>
            <p:nvPr/>
          </p:nvSpPr>
          <p:spPr>
            <a:xfrm>
              <a:off x="-350939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53"/>
            <p:cNvSpPr/>
            <p:nvPr/>
          </p:nvSpPr>
          <p:spPr>
            <a:xfrm>
              <a:off x="-350427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53"/>
            <p:cNvSpPr/>
            <p:nvPr/>
          </p:nvSpPr>
          <p:spPr>
            <a:xfrm>
              <a:off x="-34991525" y="24191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8" name="Google Shape;4618;p153"/>
          <p:cNvSpPr txBox="1"/>
          <p:nvPr/>
        </p:nvSpPr>
        <p:spPr>
          <a:xfrm>
            <a:off x="2836600" y="2052763"/>
            <a:ext cx="5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+</a:t>
            </a:r>
            <a:endParaRPr b="1" sz="3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619" name="Google Shape;4619;p153"/>
          <p:cNvSpPr txBox="1"/>
          <p:nvPr/>
        </p:nvSpPr>
        <p:spPr>
          <a:xfrm>
            <a:off x="5383325" y="2055275"/>
            <a:ext cx="5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=</a:t>
            </a:r>
            <a:endParaRPr b="1" sz="3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많은 개발자라 표준이라 여긴 Git-flow</a:t>
            </a:r>
            <a:endParaRPr/>
          </a:p>
        </p:txBody>
      </p:sp>
      <p:grpSp>
        <p:nvGrpSpPr>
          <p:cNvPr id="4625" name="Google Shape;4625;p154"/>
          <p:cNvGrpSpPr/>
          <p:nvPr/>
        </p:nvGrpSpPr>
        <p:grpSpPr>
          <a:xfrm>
            <a:off x="2187663" y="1100000"/>
            <a:ext cx="4768676" cy="3343775"/>
            <a:chOff x="3518525" y="1110150"/>
            <a:chExt cx="4768676" cy="3343775"/>
          </a:xfrm>
        </p:grpSpPr>
        <p:pic>
          <p:nvPicPr>
            <p:cNvPr id="4626" name="Google Shape;4626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18525" y="1110150"/>
              <a:ext cx="4768676" cy="334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7" name="Google Shape;4627;p154"/>
            <p:cNvSpPr/>
            <p:nvPr/>
          </p:nvSpPr>
          <p:spPr>
            <a:xfrm>
              <a:off x="5489800" y="1143575"/>
              <a:ext cx="1733100" cy="390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많은 개발자라 표준이라 여긴 Git-flow</a:t>
            </a:r>
            <a:endParaRPr/>
          </a:p>
        </p:txBody>
      </p:sp>
      <p:pic>
        <p:nvPicPr>
          <p:cNvPr id="4633" name="Google Shape;463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25" y="1219800"/>
            <a:ext cx="4029975" cy="3223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34" name="Google Shape;4634;p155"/>
          <p:cNvSpPr txBox="1"/>
          <p:nvPr/>
        </p:nvSpPr>
        <p:spPr>
          <a:xfrm>
            <a:off x="5069175" y="2221150"/>
            <a:ext cx="36033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하지만 지나치게 복잡한 Git-flow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2020년, nvie가 블로그에 첨언을 남긴다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 개요</a:t>
            </a:r>
            <a:endParaRPr/>
          </a:p>
        </p:txBody>
      </p:sp>
      <p:sp>
        <p:nvSpPr>
          <p:cNvPr id="4640" name="Google Shape;4640;p156"/>
          <p:cNvSpPr txBox="1"/>
          <p:nvPr/>
        </p:nvSpPr>
        <p:spPr>
          <a:xfrm>
            <a:off x="913375" y="1151825"/>
            <a:ext cx="44340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2011년, GitHub CIO인 Scott Chacon의 제안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Git-flow가 가진 가장 큰 문제는 개발자가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요구하는 상황보다 훨씬 더 복잡한 프로세스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워크플로우는 단순할수록 오버헤드가 발생하지 않는다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브랜치 전략을 이해하지 못하여 생기는 문제가 사라진다</a:t>
            </a:r>
            <a:endParaRPr b="1"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4641" name="Google Shape;464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125" y="986100"/>
            <a:ext cx="2606500" cy="347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2" name="Google Shape;464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350" y="3128725"/>
            <a:ext cx="4175550" cy="13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7" name="Google Shape;4647;p157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648" name="Google Shape;4648;p15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5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5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5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5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5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654" name="Google Shape;4654;p15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5" name="Google Shape;4655;p157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656" name="Google Shape;4656;p15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5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5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5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5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5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662" name="Google Shape;4662;p15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3" name="Google Shape;4663;p157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664" name="Google Shape;4664;p1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9" name="Google Shape;4669;p158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670" name="Google Shape;4670;p15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5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5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5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5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5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676" name="Google Shape;4676;p15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7" name="Google Shape;4677;p158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678" name="Google Shape;4678;p158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58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58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58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58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58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684" name="Google Shape;4684;p158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5" name="Google Shape;4685;p158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686" name="Google Shape;468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687" name="Google Shape;4687;p158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688" name="Google Shape;4688;p158"/>
          <p:cNvCxnSpPr>
            <a:stCxn id="4685" idx="4"/>
            <a:endCxn id="4687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9" name="Google Shape;4689;p158"/>
          <p:cNvSpPr txBox="1"/>
          <p:nvPr/>
        </p:nvSpPr>
        <p:spPr>
          <a:xfrm>
            <a:off x="2078425" y="244513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switch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3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4" name="Google Shape;4694;p159"/>
          <p:cNvCxnSpPr>
            <a:stCxn id="4695" idx="4"/>
            <a:endCxn id="4696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97" name="Google Shape;4697;p159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698" name="Google Shape;4698;p15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5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5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5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5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5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04" name="Google Shape;4704;p15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5" name="Google Shape;4705;p159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706" name="Google Shape;4706;p159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59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59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59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59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59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12" name="Google Shape;4712;p159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5" name="Google Shape;4695;p159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713" name="Google Shape;4713;p1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714" name="Google Shape;4714;p159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715" name="Google Shape;4715;p159"/>
          <p:cNvCxnSpPr>
            <a:stCxn id="4695" idx="4"/>
            <a:endCxn id="4714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6" name="Google Shape;4696;p159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716" name="Google Shape;4716;p159"/>
          <p:cNvSpPr txBox="1"/>
          <p:nvPr/>
        </p:nvSpPr>
        <p:spPr>
          <a:xfrm>
            <a:off x="2504275" y="321943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switch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0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1" name="Google Shape;4721;p160"/>
          <p:cNvCxnSpPr>
            <a:stCxn id="4722" idx="4"/>
            <a:endCxn id="4723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24" name="Google Shape;4724;p160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725" name="Google Shape;4725;p16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6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6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6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6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6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31" name="Google Shape;4731;p16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2" name="Google Shape;4732;p160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733" name="Google Shape;4733;p160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60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60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60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60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60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39" name="Google Shape;4739;p160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2" name="Google Shape;4722;p160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740" name="Google Shape;4740;p1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741" name="Google Shape;4741;p160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742" name="Google Shape;4742;p160"/>
          <p:cNvCxnSpPr>
            <a:stCxn id="4722" idx="4"/>
            <a:endCxn id="4741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3" name="Google Shape;4743;p160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744" name="Google Shape;4744;p160"/>
          <p:cNvCxnSpPr>
            <a:endCxn id="4743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3" name="Google Shape;4723;p160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745" name="Google Shape;4745;p160"/>
          <p:cNvSpPr txBox="1"/>
          <p:nvPr/>
        </p:nvSpPr>
        <p:spPr>
          <a:xfrm>
            <a:off x="2357625" y="267018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0" name="Google Shape;4750;p161"/>
          <p:cNvCxnSpPr>
            <a:stCxn id="4751" idx="4"/>
            <a:endCxn id="4752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53" name="Google Shape;4753;p161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754" name="Google Shape;4754;p16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6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6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6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6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6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60" name="Google Shape;4760;p16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1" name="Google Shape;4761;p161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762" name="Google Shape;4762;p16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6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6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6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6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6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68" name="Google Shape;4768;p16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1" name="Google Shape;4751;p161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769" name="Google Shape;4769;p1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770" name="Google Shape;4770;p161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771" name="Google Shape;4771;p161"/>
          <p:cNvCxnSpPr>
            <a:stCxn id="4751" idx="4"/>
            <a:endCxn id="4770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2" name="Google Shape;4772;p161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773" name="Google Shape;4773;p161"/>
          <p:cNvCxnSpPr>
            <a:endCxn id="4772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2" name="Google Shape;4752;p161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774" name="Google Shape;4774;p161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775" name="Google Shape;4775;p161"/>
          <p:cNvCxnSpPr>
            <a:endCxn id="4774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6" name="Google Shape;4776;p161"/>
          <p:cNvSpPr txBox="1"/>
          <p:nvPr/>
        </p:nvSpPr>
        <p:spPr>
          <a:xfrm>
            <a:off x="2801400" y="405358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가치Value란 무엇인가?</a:t>
            </a:r>
            <a:endParaRPr/>
          </a:p>
        </p:txBody>
      </p:sp>
      <p:sp>
        <p:nvSpPr>
          <p:cNvPr id="2027" name="Google Shape;2027;p45"/>
          <p:cNvSpPr txBox="1"/>
          <p:nvPr/>
        </p:nvSpPr>
        <p:spPr>
          <a:xfrm>
            <a:off x="3196950" y="3663800"/>
            <a:ext cx="2263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유연한 코드를 만들어라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28" name="Google Shape;2028;p45"/>
          <p:cNvSpPr txBox="1"/>
          <p:nvPr/>
        </p:nvSpPr>
        <p:spPr>
          <a:xfrm>
            <a:off x="3197974" y="3293519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Flexibility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029" name="Google Shape;2029;p45"/>
          <p:cNvSpPr txBox="1"/>
          <p:nvPr/>
        </p:nvSpPr>
        <p:spPr>
          <a:xfrm>
            <a:off x="3196950" y="2683875"/>
            <a:ext cx="298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간단히 읽히는 코드로 작성하라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30" name="Google Shape;2030;p45"/>
          <p:cNvSpPr txBox="1"/>
          <p:nvPr/>
        </p:nvSpPr>
        <p:spPr>
          <a:xfrm>
            <a:off x="3197974" y="2313597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Simplicity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031" name="Google Shape;2031;p45"/>
          <p:cNvSpPr txBox="1"/>
          <p:nvPr/>
        </p:nvSpPr>
        <p:spPr>
          <a:xfrm>
            <a:off x="3196950" y="1703950"/>
            <a:ext cx="2815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의사소통이 원활한 코드로 작성하라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32" name="Google Shape;2032;p45"/>
          <p:cNvSpPr txBox="1"/>
          <p:nvPr/>
        </p:nvSpPr>
        <p:spPr>
          <a:xfrm>
            <a:off x="3197974" y="1333675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Communication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033" name="Google Shape;2033;p45"/>
          <p:cNvSpPr txBox="1"/>
          <p:nvPr/>
        </p:nvSpPr>
        <p:spPr>
          <a:xfrm>
            <a:off x="720000" y="2313600"/>
            <a:ext cx="1180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Value</a:t>
            </a:r>
            <a:endParaRPr sz="30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2034" name="Google Shape;2034;p45"/>
          <p:cNvCxnSpPr>
            <a:stCxn id="2035" idx="2"/>
            <a:endCxn id="2033" idx="3"/>
          </p:cNvCxnSpPr>
          <p:nvPr/>
        </p:nvCxnSpPr>
        <p:spPr>
          <a:xfrm flipH="1">
            <a:off x="1900413" y="2556000"/>
            <a:ext cx="386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6" name="Google Shape;2036;p45"/>
          <p:cNvCxnSpPr>
            <a:stCxn id="2037" idx="4"/>
            <a:endCxn id="2033" idx="3"/>
          </p:cNvCxnSpPr>
          <p:nvPr/>
        </p:nvCxnSpPr>
        <p:spPr>
          <a:xfrm rot="5400000">
            <a:off x="1921563" y="1872625"/>
            <a:ext cx="662100" cy="704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8" name="Google Shape;2038;p45"/>
          <p:cNvCxnSpPr>
            <a:stCxn id="2033" idx="3"/>
            <a:endCxn id="2039" idx="0"/>
          </p:cNvCxnSpPr>
          <p:nvPr/>
        </p:nvCxnSpPr>
        <p:spPr>
          <a:xfrm>
            <a:off x="1900500" y="2556000"/>
            <a:ext cx="704400" cy="662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45"/>
          <p:cNvSpPr/>
          <p:nvPr/>
        </p:nvSpPr>
        <p:spPr>
          <a:xfrm>
            <a:off x="2287113" y="2238300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37" name="Google Shape;2037;p45"/>
          <p:cNvSpPr/>
          <p:nvPr/>
        </p:nvSpPr>
        <p:spPr>
          <a:xfrm>
            <a:off x="2287113" y="1258375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39" name="Google Shape;2039;p45"/>
          <p:cNvSpPr/>
          <p:nvPr/>
        </p:nvSpPr>
        <p:spPr>
          <a:xfrm>
            <a:off x="2287113" y="3218225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040" name="Google Shape;2040;p45"/>
          <p:cNvCxnSpPr>
            <a:stCxn id="2032" idx="1"/>
            <a:endCxn id="2037" idx="6"/>
          </p:cNvCxnSpPr>
          <p:nvPr/>
        </p:nvCxnSpPr>
        <p:spPr>
          <a:xfrm flipH="1">
            <a:off x="2922574" y="1576075"/>
            <a:ext cx="275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1" name="Google Shape;2041;p45"/>
          <p:cNvCxnSpPr>
            <a:stCxn id="2030" idx="1"/>
            <a:endCxn id="2035" idx="6"/>
          </p:cNvCxnSpPr>
          <p:nvPr/>
        </p:nvCxnSpPr>
        <p:spPr>
          <a:xfrm flipH="1">
            <a:off x="2922574" y="2555997"/>
            <a:ext cx="275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2" name="Google Shape;2042;p45"/>
          <p:cNvCxnSpPr>
            <a:stCxn id="2028" idx="1"/>
            <a:endCxn id="2039" idx="6"/>
          </p:cNvCxnSpPr>
          <p:nvPr/>
        </p:nvCxnSpPr>
        <p:spPr>
          <a:xfrm flipH="1">
            <a:off x="2922574" y="3535919"/>
            <a:ext cx="275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45"/>
          <p:cNvSpPr txBox="1"/>
          <p:nvPr/>
        </p:nvSpPr>
        <p:spPr>
          <a:xfrm>
            <a:off x="2831500" y="4089825"/>
            <a:ext cx="5827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협업과 유지보수를 위한 코드를 작성해야 한다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044" name="Google Shape;2044;p45"/>
          <p:cNvGrpSpPr/>
          <p:nvPr/>
        </p:nvGrpSpPr>
        <p:grpSpPr>
          <a:xfrm>
            <a:off x="2420334" y="3351532"/>
            <a:ext cx="368987" cy="369016"/>
            <a:chOff x="-63252250" y="1930850"/>
            <a:chExt cx="319000" cy="319025"/>
          </a:xfrm>
        </p:grpSpPr>
        <p:sp>
          <p:nvSpPr>
            <p:cNvPr id="2045" name="Google Shape;2045;p45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7" name="Google Shape;2047;p45"/>
          <p:cNvGrpSpPr/>
          <p:nvPr/>
        </p:nvGrpSpPr>
        <p:grpSpPr>
          <a:xfrm>
            <a:off x="2422159" y="1391684"/>
            <a:ext cx="365344" cy="368785"/>
            <a:chOff x="-60987050" y="2671400"/>
            <a:chExt cx="315850" cy="318825"/>
          </a:xfrm>
        </p:grpSpPr>
        <p:sp>
          <p:nvSpPr>
            <p:cNvPr id="2048" name="Google Shape;2048;p45"/>
            <p:cNvSpPr/>
            <p:nvPr/>
          </p:nvSpPr>
          <p:spPr>
            <a:xfrm>
              <a:off x="-60987050" y="2671400"/>
              <a:ext cx="315850" cy="318825"/>
            </a:xfrm>
            <a:custGeom>
              <a:rect b="b" l="l" r="r" t="t"/>
              <a:pathLst>
                <a:path extrusionOk="0" h="12753" w="12634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-60839775" y="27310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0" name="Google Shape;2050;p45"/>
          <p:cNvSpPr/>
          <p:nvPr/>
        </p:nvSpPr>
        <p:spPr>
          <a:xfrm>
            <a:off x="2418655" y="2372019"/>
            <a:ext cx="372371" cy="367946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0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1" name="Google Shape;4781;p162"/>
          <p:cNvCxnSpPr>
            <a:stCxn id="4782" idx="4"/>
            <a:endCxn id="4783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84" name="Google Shape;4784;p162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785" name="Google Shape;4785;p16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6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6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6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6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6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91" name="Google Shape;4791;p16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2" name="Google Shape;4792;p162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793" name="Google Shape;4793;p162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62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62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62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62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62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799" name="Google Shape;4799;p162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2" name="Google Shape;4782;p162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00" name="Google Shape;4800;p1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801" name="Google Shape;4801;p162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02" name="Google Shape;4802;p162"/>
          <p:cNvCxnSpPr>
            <a:stCxn id="4782" idx="4"/>
            <a:endCxn id="4801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3" name="Google Shape;4803;p162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04" name="Google Shape;4804;p162"/>
          <p:cNvCxnSpPr>
            <a:endCxn id="4803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3" name="Google Shape;4783;p162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05" name="Google Shape;4805;p162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06" name="Google Shape;4806;p162"/>
          <p:cNvCxnSpPr>
            <a:endCxn id="4805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7" name="Google Shape;4807;p162"/>
          <p:cNvSpPr/>
          <p:nvPr/>
        </p:nvSpPr>
        <p:spPr>
          <a:xfrm>
            <a:off x="446629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08" name="Google Shape;4808;p162"/>
          <p:cNvCxnSpPr>
            <a:endCxn id="4807" idx="2"/>
          </p:cNvCxnSpPr>
          <p:nvPr/>
        </p:nvCxnSpPr>
        <p:spPr>
          <a:xfrm>
            <a:off x="2240298" y="2093876"/>
            <a:ext cx="22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809" name="Google Shape;4809;p162"/>
          <p:cNvCxnSpPr>
            <a:stCxn id="4805" idx="7"/>
            <a:endCxn id="4807" idx="3"/>
          </p:cNvCxnSpPr>
          <p:nvPr/>
        </p:nvCxnSpPr>
        <p:spPr>
          <a:xfrm flipH="1" rot="10800000">
            <a:off x="4008816" y="2255963"/>
            <a:ext cx="529200" cy="14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0" name="Google Shape;4810;p162"/>
          <p:cNvSpPr txBox="1"/>
          <p:nvPr/>
        </p:nvSpPr>
        <p:spPr>
          <a:xfrm>
            <a:off x="4201525" y="289013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4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5" name="Google Shape;4815;p163"/>
          <p:cNvCxnSpPr>
            <a:stCxn id="4816" idx="4"/>
            <a:endCxn id="4817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18" name="Google Shape;4818;p163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819" name="Google Shape;4819;p16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6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6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6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6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6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825" name="Google Shape;4825;p16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6" name="Google Shape;4826;p163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827" name="Google Shape;4827;p163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63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63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63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63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63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833" name="Google Shape;4833;p163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6" name="Google Shape;4816;p163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34" name="Google Shape;4834;p1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835" name="Google Shape;4835;p163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36" name="Google Shape;4836;p163"/>
          <p:cNvCxnSpPr>
            <a:stCxn id="4816" idx="4"/>
            <a:endCxn id="4835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7" name="Google Shape;4837;p163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38" name="Google Shape;4838;p163"/>
          <p:cNvCxnSpPr>
            <a:endCxn id="4837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7" name="Google Shape;4817;p163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39" name="Google Shape;4839;p163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40" name="Google Shape;4840;p163"/>
          <p:cNvCxnSpPr>
            <a:endCxn id="4839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1" name="Google Shape;4841;p163"/>
          <p:cNvSpPr/>
          <p:nvPr/>
        </p:nvSpPr>
        <p:spPr>
          <a:xfrm>
            <a:off x="446629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42" name="Google Shape;4842;p163"/>
          <p:cNvCxnSpPr>
            <a:endCxn id="4841" idx="2"/>
          </p:cNvCxnSpPr>
          <p:nvPr/>
        </p:nvCxnSpPr>
        <p:spPr>
          <a:xfrm>
            <a:off x="2240298" y="2093876"/>
            <a:ext cx="22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843" name="Google Shape;4843;p163"/>
          <p:cNvCxnSpPr>
            <a:stCxn id="4839" idx="7"/>
            <a:endCxn id="4841" idx="3"/>
          </p:cNvCxnSpPr>
          <p:nvPr/>
        </p:nvCxnSpPr>
        <p:spPr>
          <a:xfrm flipH="1" rot="10800000">
            <a:off x="4008816" y="2255963"/>
            <a:ext cx="529200" cy="14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4" name="Google Shape;4844;p163"/>
          <p:cNvSpPr/>
          <p:nvPr/>
        </p:nvSpPr>
        <p:spPr>
          <a:xfrm>
            <a:off x="479134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45" name="Google Shape;4845;p163"/>
          <p:cNvCxnSpPr>
            <a:stCxn id="4837" idx="6"/>
            <a:endCxn id="4844" idx="2"/>
          </p:cNvCxnSpPr>
          <p:nvPr/>
        </p:nvCxnSpPr>
        <p:spPr>
          <a:xfrm>
            <a:off x="3563598" y="3119488"/>
            <a:ext cx="12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846" name="Google Shape;4846;p163"/>
          <p:cNvCxnSpPr>
            <a:stCxn id="4841" idx="4"/>
            <a:endCxn id="4844" idx="0"/>
          </p:cNvCxnSpPr>
          <p:nvPr/>
        </p:nvCxnSpPr>
        <p:spPr>
          <a:xfrm>
            <a:off x="4711548" y="2323226"/>
            <a:ext cx="325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7" name="Google Shape;4847;p163"/>
          <p:cNvSpPr txBox="1"/>
          <p:nvPr/>
        </p:nvSpPr>
        <p:spPr>
          <a:xfrm>
            <a:off x="4741325" y="24800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rebase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2" name="Google Shape;4852;p164"/>
          <p:cNvCxnSpPr>
            <a:stCxn id="4853" idx="4"/>
            <a:endCxn id="4854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55" name="Google Shape;4855;p164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856" name="Google Shape;4856;p16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6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6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6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6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6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862" name="Google Shape;4862;p16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3" name="Google Shape;4863;p164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864" name="Google Shape;4864;p164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64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64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64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64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64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870" name="Google Shape;4870;p164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3" name="Google Shape;4853;p164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71" name="Google Shape;4871;p1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872" name="Google Shape;4872;p164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73" name="Google Shape;4873;p164"/>
          <p:cNvCxnSpPr>
            <a:stCxn id="4853" idx="4"/>
            <a:endCxn id="4872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4" name="Google Shape;4874;p164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75" name="Google Shape;4875;p164"/>
          <p:cNvCxnSpPr>
            <a:endCxn id="4874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4" name="Google Shape;4854;p164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76" name="Google Shape;4876;p164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77" name="Google Shape;4877;p164"/>
          <p:cNvCxnSpPr>
            <a:endCxn id="4876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8" name="Google Shape;4878;p164"/>
          <p:cNvSpPr/>
          <p:nvPr/>
        </p:nvSpPr>
        <p:spPr>
          <a:xfrm>
            <a:off x="446629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79" name="Google Shape;4879;p164"/>
          <p:cNvCxnSpPr>
            <a:endCxn id="4878" idx="2"/>
          </p:cNvCxnSpPr>
          <p:nvPr/>
        </p:nvCxnSpPr>
        <p:spPr>
          <a:xfrm>
            <a:off x="2240298" y="2093876"/>
            <a:ext cx="22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880" name="Google Shape;4880;p164"/>
          <p:cNvCxnSpPr>
            <a:stCxn id="4876" idx="7"/>
            <a:endCxn id="4878" idx="3"/>
          </p:cNvCxnSpPr>
          <p:nvPr/>
        </p:nvCxnSpPr>
        <p:spPr>
          <a:xfrm flipH="1" rot="10800000">
            <a:off x="4008816" y="2255963"/>
            <a:ext cx="529200" cy="14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1" name="Google Shape;4881;p164"/>
          <p:cNvSpPr/>
          <p:nvPr/>
        </p:nvSpPr>
        <p:spPr>
          <a:xfrm>
            <a:off x="479134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82" name="Google Shape;4882;p164"/>
          <p:cNvCxnSpPr>
            <a:stCxn id="4874" idx="6"/>
            <a:endCxn id="4881" idx="2"/>
          </p:cNvCxnSpPr>
          <p:nvPr/>
        </p:nvCxnSpPr>
        <p:spPr>
          <a:xfrm>
            <a:off x="3563598" y="3119488"/>
            <a:ext cx="12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883" name="Google Shape;4883;p164"/>
          <p:cNvCxnSpPr>
            <a:stCxn id="4878" idx="4"/>
            <a:endCxn id="4881" idx="0"/>
          </p:cNvCxnSpPr>
          <p:nvPr/>
        </p:nvCxnSpPr>
        <p:spPr>
          <a:xfrm>
            <a:off x="4711548" y="2323226"/>
            <a:ext cx="325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4" name="Google Shape;4884;p164"/>
          <p:cNvSpPr/>
          <p:nvPr/>
        </p:nvSpPr>
        <p:spPr>
          <a:xfrm>
            <a:off x="5825598" y="289012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885" name="Google Shape;4885;p164"/>
          <p:cNvCxnSpPr>
            <a:endCxn id="4884" idx="2"/>
          </p:cNvCxnSpPr>
          <p:nvPr/>
        </p:nvCxnSpPr>
        <p:spPr>
          <a:xfrm>
            <a:off x="5281998" y="3119476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6" name="Google Shape;4886;p164"/>
          <p:cNvSpPr txBox="1"/>
          <p:nvPr/>
        </p:nvSpPr>
        <p:spPr>
          <a:xfrm>
            <a:off x="5036750" y="334883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1" name="Google Shape;4891;p165"/>
          <p:cNvCxnSpPr>
            <a:stCxn id="4892" idx="4"/>
            <a:endCxn id="4893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94" name="Google Shape;4894;p165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895" name="Google Shape;4895;p16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6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6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6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6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6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901" name="Google Shape;4901;p16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2" name="Google Shape;4902;p165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903" name="Google Shape;4903;p165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65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65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65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65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65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909" name="Google Shape;4909;p165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2" name="Google Shape;4892;p165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910" name="Google Shape;4910;p1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911" name="Google Shape;4911;p165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12" name="Google Shape;4912;p165"/>
          <p:cNvCxnSpPr>
            <a:stCxn id="4892" idx="4"/>
            <a:endCxn id="4911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3" name="Google Shape;4913;p165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14" name="Google Shape;4914;p165"/>
          <p:cNvCxnSpPr>
            <a:endCxn id="4913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3" name="Google Shape;4893;p165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915" name="Google Shape;4915;p165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16" name="Google Shape;4916;p165"/>
          <p:cNvCxnSpPr>
            <a:endCxn id="4915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7" name="Google Shape;4917;p165"/>
          <p:cNvSpPr/>
          <p:nvPr/>
        </p:nvSpPr>
        <p:spPr>
          <a:xfrm>
            <a:off x="446629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18" name="Google Shape;4918;p165"/>
          <p:cNvCxnSpPr>
            <a:endCxn id="4917" idx="2"/>
          </p:cNvCxnSpPr>
          <p:nvPr/>
        </p:nvCxnSpPr>
        <p:spPr>
          <a:xfrm>
            <a:off x="2240298" y="2093876"/>
            <a:ext cx="22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919" name="Google Shape;4919;p165"/>
          <p:cNvCxnSpPr>
            <a:stCxn id="4915" idx="7"/>
            <a:endCxn id="4917" idx="3"/>
          </p:cNvCxnSpPr>
          <p:nvPr/>
        </p:nvCxnSpPr>
        <p:spPr>
          <a:xfrm flipH="1" rot="10800000">
            <a:off x="4008816" y="2255963"/>
            <a:ext cx="529200" cy="14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0" name="Google Shape;4920;p165"/>
          <p:cNvSpPr/>
          <p:nvPr/>
        </p:nvSpPr>
        <p:spPr>
          <a:xfrm>
            <a:off x="479134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21" name="Google Shape;4921;p165"/>
          <p:cNvCxnSpPr>
            <a:stCxn id="4913" idx="6"/>
            <a:endCxn id="4920" idx="2"/>
          </p:cNvCxnSpPr>
          <p:nvPr/>
        </p:nvCxnSpPr>
        <p:spPr>
          <a:xfrm>
            <a:off x="3563598" y="3119488"/>
            <a:ext cx="12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922" name="Google Shape;4922;p165"/>
          <p:cNvCxnSpPr>
            <a:stCxn id="4917" idx="4"/>
            <a:endCxn id="4920" idx="0"/>
          </p:cNvCxnSpPr>
          <p:nvPr/>
        </p:nvCxnSpPr>
        <p:spPr>
          <a:xfrm>
            <a:off x="4711548" y="2323226"/>
            <a:ext cx="325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3" name="Google Shape;4923;p165"/>
          <p:cNvSpPr/>
          <p:nvPr/>
        </p:nvSpPr>
        <p:spPr>
          <a:xfrm>
            <a:off x="5825598" y="289012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24" name="Google Shape;4924;p165"/>
          <p:cNvCxnSpPr>
            <a:endCxn id="4923" idx="2"/>
          </p:cNvCxnSpPr>
          <p:nvPr/>
        </p:nvCxnSpPr>
        <p:spPr>
          <a:xfrm>
            <a:off x="5281998" y="3119476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5" name="Google Shape;4925;p165"/>
          <p:cNvSpPr/>
          <p:nvPr/>
        </p:nvSpPr>
        <p:spPr>
          <a:xfrm>
            <a:off x="6859698" y="2890151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26" name="Google Shape;4926;p165"/>
          <p:cNvCxnSpPr>
            <a:endCxn id="4925" idx="2"/>
          </p:cNvCxnSpPr>
          <p:nvPr/>
        </p:nvCxnSpPr>
        <p:spPr>
          <a:xfrm>
            <a:off x="6316098" y="3119501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7" name="Google Shape;4927;p165"/>
          <p:cNvSpPr txBox="1"/>
          <p:nvPr/>
        </p:nvSpPr>
        <p:spPr>
          <a:xfrm>
            <a:off x="6111050" y="3348838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commit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32" name="Google Shape;4932;p166"/>
          <p:cNvCxnSpPr>
            <a:stCxn id="4933" idx="4"/>
            <a:endCxn id="4934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35" name="Google Shape;4935;p166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936" name="Google Shape;4936;p16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6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6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6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6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6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942" name="Google Shape;4942;p16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3" name="Google Shape;4943;p166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944" name="Google Shape;4944;p166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66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66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66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66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66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950" name="Google Shape;4950;p166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3" name="Google Shape;4933;p166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951" name="Google Shape;4951;p1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952" name="Google Shape;4952;p166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53" name="Google Shape;4953;p166"/>
          <p:cNvCxnSpPr>
            <a:stCxn id="4933" idx="4"/>
            <a:endCxn id="4952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4" name="Google Shape;4954;p166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55" name="Google Shape;4955;p166"/>
          <p:cNvCxnSpPr>
            <a:endCxn id="4954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4" name="Google Shape;4934;p166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956" name="Google Shape;4956;p166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57" name="Google Shape;4957;p166"/>
          <p:cNvCxnSpPr>
            <a:endCxn id="4956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8" name="Google Shape;4958;p166"/>
          <p:cNvSpPr/>
          <p:nvPr/>
        </p:nvSpPr>
        <p:spPr>
          <a:xfrm>
            <a:off x="446629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59" name="Google Shape;4959;p166"/>
          <p:cNvCxnSpPr>
            <a:endCxn id="4958" idx="2"/>
          </p:cNvCxnSpPr>
          <p:nvPr/>
        </p:nvCxnSpPr>
        <p:spPr>
          <a:xfrm>
            <a:off x="2240298" y="2093876"/>
            <a:ext cx="22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960" name="Google Shape;4960;p166"/>
          <p:cNvCxnSpPr>
            <a:stCxn id="4956" idx="7"/>
            <a:endCxn id="4958" idx="3"/>
          </p:cNvCxnSpPr>
          <p:nvPr/>
        </p:nvCxnSpPr>
        <p:spPr>
          <a:xfrm flipH="1" rot="10800000">
            <a:off x="4008816" y="2255963"/>
            <a:ext cx="529200" cy="14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1" name="Google Shape;4961;p166"/>
          <p:cNvSpPr/>
          <p:nvPr/>
        </p:nvSpPr>
        <p:spPr>
          <a:xfrm>
            <a:off x="479134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62" name="Google Shape;4962;p166"/>
          <p:cNvCxnSpPr>
            <a:stCxn id="4954" idx="6"/>
            <a:endCxn id="4961" idx="2"/>
          </p:cNvCxnSpPr>
          <p:nvPr/>
        </p:nvCxnSpPr>
        <p:spPr>
          <a:xfrm>
            <a:off x="3563598" y="3119488"/>
            <a:ext cx="12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963" name="Google Shape;4963;p166"/>
          <p:cNvCxnSpPr>
            <a:stCxn id="4958" idx="4"/>
            <a:endCxn id="4961" idx="0"/>
          </p:cNvCxnSpPr>
          <p:nvPr/>
        </p:nvCxnSpPr>
        <p:spPr>
          <a:xfrm>
            <a:off x="4711548" y="2323226"/>
            <a:ext cx="325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4" name="Google Shape;4964;p166"/>
          <p:cNvSpPr/>
          <p:nvPr/>
        </p:nvSpPr>
        <p:spPr>
          <a:xfrm>
            <a:off x="5825598" y="289012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65" name="Google Shape;4965;p166"/>
          <p:cNvCxnSpPr>
            <a:endCxn id="4964" idx="2"/>
          </p:cNvCxnSpPr>
          <p:nvPr/>
        </p:nvCxnSpPr>
        <p:spPr>
          <a:xfrm>
            <a:off x="5281998" y="3119476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6" name="Google Shape;4966;p166"/>
          <p:cNvSpPr/>
          <p:nvPr/>
        </p:nvSpPr>
        <p:spPr>
          <a:xfrm>
            <a:off x="6859698" y="2890151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67" name="Google Shape;4967;p166"/>
          <p:cNvCxnSpPr>
            <a:endCxn id="4966" idx="2"/>
          </p:cNvCxnSpPr>
          <p:nvPr/>
        </p:nvCxnSpPr>
        <p:spPr>
          <a:xfrm>
            <a:off x="6316098" y="3119501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8" name="Google Shape;4968;p166"/>
          <p:cNvSpPr/>
          <p:nvPr/>
        </p:nvSpPr>
        <p:spPr>
          <a:xfrm>
            <a:off x="7461573" y="1864513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69" name="Google Shape;4969;p166"/>
          <p:cNvCxnSpPr>
            <a:stCxn id="4958" idx="6"/>
            <a:endCxn id="4968" idx="2"/>
          </p:cNvCxnSpPr>
          <p:nvPr/>
        </p:nvCxnSpPr>
        <p:spPr>
          <a:xfrm>
            <a:off x="4956798" y="2093876"/>
            <a:ext cx="250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970" name="Google Shape;4970;p166"/>
          <p:cNvCxnSpPr>
            <a:stCxn id="4966" idx="7"/>
            <a:endCxn id="4968" idx="3"/>
          </p:cNvCxnSpPr>
          <p:nvPr/>
        </p:nvCxnSpPr>
        <p:spPr>
          <a:xfrm flipH="1" rot="10800000">
            <a:off x="7278366" y="2255926"/>
            <a:ext cx="255000" cy="70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1" name="Google Shape;4971;p166"/>
          <p:cNvSpPr txBox="1"/>
          <p:nvPr/>
        </p:nvSpPr>
        <p:spPr>
          <a:xfrm>
            <a:off x="7278375" y="248007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merge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6" name="Google Shape;4976;p167"/>
          <p:cNvCxnSpPr>
            <a:stCxn id="4977" idx="4"/>
            <a:endCxn id="4978" idx="0"/>
          </p:cNvCxnSpPr>
          <p:nvPr/>
        </p:nvCxnSpPr>
        <p:spPr>
          <a:xfrm>
            <a:off x="1994998" y="2323226"/>
            <a:ext cx="806400" cy="12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79" name="Google Shape;4979;p167"/>
          <p:cNvGrpSpPr/>
          <p:nvPr/>
        </p:nvGrpSpPr>
        <p:grpSpPr>
          <a:xfrm>
            <a:off x="676379" y="2820269"/>
            <a:ext cx="749373" cy="598420"/>
            <a:chOff x="1710175" y="2700675"/>
            <a:chExt cx="855254" cy="730226"/>
          </a:xfrm>
        </p:grpSpPr>
        <p:sp>
          <p:nvSpPr>
            <p:cNvPr id="4980" name="Google Shape;4980;p16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6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6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6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6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6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986" name="Google Shape;4986;p16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7" name="Google Shape;4987;p167"/>
          <p:cNvGrpSpPr/>
          <p:nvPr/>
        </p:nvGrpSpPr>
        <p:grpSpPr>
          <a:xfrm>
            <a:off x="676379" y="1724819"/>
            <a:ext cx="749373" cy="598420"/>
            <a:chOff x="1710175" y="2700675"/>
            <a:chExt cx="855254" cy="730226"/>
          </a:xfrm>
        </p:grpSpPr>
        <p:sp>
          <p:nvSpPr>
            <p:cNvPr id="4988" name="Google Shape;4988;p167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67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67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67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67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67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4994" name="Google Shape;4994;p167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7" name="Google Shape;4977;p167"/>
          <p:cNvSpPr/>
          <p:nvPr/>
        </p:nvSpPr>
        <p:spPr>
          <a:xfrm>
            <a:off x="174974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995" name="Google Shape;4995;p1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GitHub-flow, 기능 개발부터 배포까지</a:t>
            </a:r>
            <a:endParaRPr/>
          </a:p>
        </p:txBody>
      </p:sp>
      <p:sp>
        <p:nvSpPr>
          <p:cNvPr id="4996" name="Google Shape;4996;p167"/>
          <p:cNvSpPr/>
          <p:nvPr/>
        </p:nvSpPr>
        <p:spPr>
          <a:xfrm>
            <a:off x="2038973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97" name="Google Shape;4997;p167"/>
          <p:cNvCxnSpPr>
            <a:stCxn id="4977" idx="4"/>
            <a:endCxn id="4996" idx="0"/>
          </p:cNvCxnSpPr>
          <p:nvPr/>
        </p:nvCxnSpPr>
        <p:spPr>
          <a:xfrm>
            <a:off x="1994998" y="2323226"/>
            <a:ext cx="289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8" name="Google Shape;4998;p167"/>
          <p:cNvSpPr/>
          <p:nvPr/>
        </p:nvSpPr>
        <p:spPr>
          <a:xfrm>
            <a:off x="307309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4999" name="Google Shape;4999;p167"/>
          <p:cNvCxnSpPr>
            <a:endCxn id="4998" idx="2"/>
          </p:cNvCxnSpPr>
          <p:nvPr/>
        </p:nvCxnSpPr>
        <p:spPr>
          <a:xfrm>
            <a:off x="2529498" y="311948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8" name="Google Shape;4978;p167"/>
          <p:cNvSpPr/>
          <p:nvPr/>
        </p:nvSpPr>
        <p:spPr>
          <a:xfrm>
            <a:off x="25560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000" name="Google Shape;5000;p167"/>
          <p:cNvSpPr/>
          <p:nvPr/>
        </p:nvSpPr>
        <p:spPr>
          <a:xfrm>
            <a:off x="3590148" y="359488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001" name="Google Shape;5001;p167"/>
          <p:cNvCxnSpPr>
            <a:endCxn id="5000" idx="2"/>
          </p:cNvCxnSpPr>
          <p:nvPr/>
        </p:nvCxnSpPr>
        <p:spPr>
          <a:xfrm>
            <a:off x="3046548" y="3824238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2" name="Google Shape;5002;p167"/>
          <p:cNvSpPr/>
          <p:nvPr/>
        </p:nvSpPr>
        <p:spPr>
          <a:xfrm>
            <a:off x="4466298" y="1864526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003" name="Google Shape;5003;p167"/>
          <p:cNvCxnSpPr>
            <a:endCxn id="5002" idx="2"/>
          </p:cNvCxnSpPr>
          <p:nvPr/>
        </p:nvCxnSpPr>
        <p:spPr>
          <a:xfrm>
            <a:off x="2240298" y="2093876"/>
            <a:ext cx="222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004" name="Google Shape;5004;p167"/>
          <p:cNvCxnSpPr>
            <a:stCxn id="5000" idx="7"/>
            <a:endCxn id="5002" idx="3"/>
          </p:cNvCxnSpPr>
          <p:nvPr/>
        </p:nvCxnSpPr>
        <p:spPr>
          <a:xfrm flipH="1" rot="10800000">
            <a:off x="4008816" y="2255963"/>
            <a:ext cx="529200" cy="14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5" name="Google Shape;5005;p167"/>
          <p:cNvSpPr/>
          <p:nvPr/>
        </p:nvSpPr>
        <p:spPr>
          <a:xfrm>
            <a:off x="4791348" y="2890138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006" name="Google Shape;5006;p167"/>
          <p:cNvCxnSpPr>
            <a:stCxn id="4998" idx="6"/>
            <a:endCxn id="5005" idx="2"/>
          </p:cNvCxnSpPr>
          <p:nvPr/>
        </p:nvCxnSpPr>
        <p:spPr>
          <a:xfrm>
            <a:off x="3563598" y="3119488"/>
            <a:ext cx="12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007" name="Google Shape;5007;p167"/>
          <p:cNvCxnSpPr>
            <a:stCxn id="5002" idx="4"/>
            <a:endCxn id="5005" idx="0"/>
          </p:cNvCxnSpPr>
          <p:nvPr/>
        </p:nvCxnSpPr>
        <p:spPr>
          <a:xfrm>
            <a:off x="4711548" y="2323226"/>
            <a:ext cx="325200" cy="5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8" name="Google Shape;5008;p167"/>
          <p:cNvSpPr/>
          <p:nvPr/>
        </p:nvSpPr>
        <p:spPr>
          <a:xfrm>
            <a:off x="5825598" y="2890126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009" name="Google Shape;5009;p167"/>
          <p:cNvCxnSpPr>
            <a:endCxn id="5008" idx="2"/>
          </p:cNvCxnSpPr>
          <p:nvPr/>
        </p:nvCxnSpPr>
        <p:spPr>
          <a:xfrm>
            <a:off x="5281998" y="3119476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0" name="Google Shape;5010;p167"/>
          <p:cNvSpPr/>
          <p:nvPr/>
        </p:nvSpPr>
        <p:spPr>
          <a:xfrm>
            <a:off x="6859698" y="2890151"/>
            <a:ext cx="490500" cy="45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011" name="Google Shape;5011;p167"/>
          <p:cNvCxnSpPr>
            <a:endCxn id="5010" idx="2"/>
          </p:cNvCxnSpPr>
          <p:nvPr/>
        </p:nvCxnSpPr>
        <p:spPr>
          <a:xfrm>
            <a:off x="6316098" y="3119501"/>
            <a:ext cx="54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2" name="Google Shape;5012;p167"/>
          <p:cNvSpPr/>
          <p:nvPr/>
        </p:nvSpPr>
        <p:spPr>
          <a:xfrm>
            <a:off x="7461573" y="1864513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013" name="Google Shape;5013;p167"/>
          <p:cNvCxnSpPr>
            <a:stCxn id="5002" idx="6"/>
            <a:endCxn id="5012" idx="2"/>
          </p:cNvCxnSpPr>
          <p:nvPr/>
        </p:nvCxnSpPr>
        <p:spPr>
          <a:xfrm>
            <a:off x="4956798" y="2093876"/>
            <a:ext cx="250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014" name="Google Shape;5014;p167"/>
          <p:cNvCxnSpPr>
            <a:stCxn id="5010" idx="7"/>
            <a:endCxn id="5012" idx="3"/>
          </p:cNvCxnSpPr>
          <p:nvPr/>
        </p:nvCxnSpPr>
        <p:spPr>
          <a:xfrm flipH="1" rot="10800000">
            <a:off x="7278366" y="2255926"/>
            <a:ext cx="255000" cy="70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5" name="Google Shape;5015;p167"/>
          <p:cNvSpPr/>
          <p:nvPr/>
        </p:nvSpPr>
        <p:spPr>
          <a:xfrm rot="2039">
            <a:off x="4116500" y="3596125"/>
            <a:ext cx="4045501" cy="7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그림에 보이는 플로우가 핵심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필요하다면 하위 브랜치를 만들어 운영한다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9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p1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 정책</a:t>
            </a:r>
            <a:endParaRPr/>
          </a:p>
        </p:txBody>
      </p:sp>
      <p:sp>
        <p:nvSpPr>
          <p:cNvPr id="5021" name="Google Shape;5021;p168"/>
          <p:cNvSpPr txBox="1"/>
          <p:nvPr>
            <p:ph idx="4294967295" type="subTitle"/>
          </p:nvPr>
        </p:nvSpPr>
        <p:spPr>
          <a:xfrm>
            <a:off x="984288" y="1828350"/>
            <a:ext cx="212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main 브랜치는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언제든지 배포 가능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2" name="Google Shape;5022;p168"/>
          <p:cNvSpPr txBox="1"/>
          <p:nvPr>
            <p:ph idx="1" type="body"/>
          </p:nvPr>
        </p:nvSpPr>
        <p:spPr>
          <a:xfrm>
            <a:off x="3524712" y="1828350"/>
            <a:ext cx="1984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모든 브랜치는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main 브랜치에서 파생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3" name="Google Shape;5023;p168"/>
          <p:cNvSpPr txBox="1"/>
          <p:nvPr>
            <p:ph idx="4294967295" type="subTitle"/>
          </p:nvPr>
        </p:nvSpPr>
        <p:spPr>
          <a:xfrm>
            <a:off x="5706163" y="1828350"/>
            <a:ext cx="2562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local 브랜치에 commit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 정기적으로 remote 브랜치로 push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4" name="Google Shape;5024;p168"/>
          <p:cNvSpPr txBox="1"/>
          <p:nvPr>
            <p:ph idx="4294967295" type="subTitle"/>
          </p:nvPr>
        </p:nvSpPr>
        <p:spPr>
          <a:xfrm>
            <a:off x="1054788" y="3258550"/>
            <a:ext cx="1984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도움이 필요하거나, 코드 병합할 준비되면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pull request 생성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5" name="Google Shape;5025;p168"/>
          <p:cNvSpPr txBox="1"/>
          <p:nvPr>
            <p:ph idx="4294967295" type="subTitle"/>
          </p:nvPr>
        </p:nvSpPr>
        <p:spPr>
          <a:xfrm>
            <a:off x="3365113" y="3258550"/>
            <a:ext cx="2303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다른 사람이 변경된 코드를 승인하면 main브랜치에 merge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6" name="Google Shape;5026;p168"/>
          <p:cNvSpPr txBox="1"/>
          <p:nvPr>
            <p:ph idx="4294967295" type="subTitle"/>
          </p:nvPr>
        </p:nvSpPr>
        <p:spPr>
          <a:xfrm>
            <a:off x="5835925" y="3258550"/>
            <a:ext cx="2303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main 브랜치는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즉시 배포 가능한 상태 유지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7" name="Google Shape;5027;p168"/>
          <p:cNvSpPr/>
          <p:nvPr/>
        </p:nvSpPr>
        <p:spPr>
          <a:xfrm>
            <a:off x="4427393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8" name="Google Shape;5028;p168"/>
          <p:cNvSpPr/>
          <p:nvPr/>
        </p:nvSpPr>
        <p:spPr>
          <a:xfrm>
            <a:off x="1957031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9" name="Google Shape;5029;p168"/>
          <p:cNvSpPr/>
          <p:nvPr/>
        </p:nvSpPr>
        <p:spPr>
          <a:xfrm>
            <a:off x="6897756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30" name="Google Shape;5030;p168"/>
          <p:cNvSpPr/>
          <p:nvPr/>
        </p:nvSpPr>
        <p:spPr>
          <a:xfrm>
            <a:off x="4427393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31" name="Google Shape;5031;p168"/>
          <p:cNvSpPr/>
          <p:nvPr/>
        </p:nvSpPr>
        <p:spPr>
          <a:xfrm>
            <a:off x="1957031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32" name="Google Shape;5032;p168"/>
          <p:cNvSpPr/>
          <p:nvPr/>
        </p:nvSpPr>
        <p:spPr>
          <a:xfrm>
            <a:off x="6897756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6" name="Shape 5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7" name="Google Shape;5037;p1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GitHub-flow 정책</a:t>
            </a:r>
            <a:endParaRPr/>
          </a:p>
        </p:txBody>
      </p:sp>
      <p:sp>
        <p:nvSpPr>
          <p:cNvPr id="5038" name="Google Shape;5038;p169"/>
          <p:cNvSpPr txBox="1"/>
          <p:nvPr>
            <p:ph idx="4294967295" type="subTitle"/>
          </p:nvPr>
        </p:nvSpPr>
        <p:spPr>
          <a:xfrm>
            <a:off x="984288" y="1828350"/>
            <a:ext cx="212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main 브랜치는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언제든지 배포 가능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39" name="Google Shape;5039;p169"/>
          <p:cNvSpPr txBox="1"/>
          <p:nvPr>
            <p:ph idx="1" type="body"/>
          </p:nvPr>
        </p:nvSpPr>
        <p:spPr>
          <a:xfrm>
            <a:off x="3524712" y="1828350"/>
            <a:ext cx="1984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모든 브랜치는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main 브랜치에서 파생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0" name="Google Shape;5040;p169"/>
          <p:cNvSpPr txBox="1"/>
          <p:nvPr>
            <p:ph idx="4294967295" type="subTitle"/>
          </p:nvPr>
        </p:nvSpPr>
        <p:spPr>
          <a:xfrm>
            <a:off x="5706163" y="1828350"/>
            <a:ext cx="2562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local 브랜치에 commit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 정기적으로 remote 브랜치로 push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1" name="Google Shape;5041;p169"/>
          <p:cNvSpPr txBox="1"/>
          <p:nvPr>
            <p:ph idx="4294967295" type="subTitle"/>
          </p:nvPr>
        </p:nvSpPr>
        <p:spPr>
          <a:xfrm>
            <a:off x="1054788" y="3258550"/>
            <a:ext cx="1984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도움이 필요하거나, 코드 병합할 준비되면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pull request 생성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2" name="Google Shape;5042;p169"/>
          <p:cNvSpPr txBox="1"/>
          <p:nvPr>
            <p:ph idx="4294967295" type="subTitle"/>
          </p:nvPr>
        </p:nvSpPr>
        <p:spPr>
          <a:xfrm>
            <a:off x="3365113" y="3258550"/>
            <a:ext cx="2303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다른 사람이 변경된 코드를 승인하면 main브랜치에 merge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3" name="Google Shape;5043;p169"/>
          <p:cNvSpPr txBox="1"/>
          <p:nvPr>
            <p:ph idx="4294967295" type="subTitle"/>
          </p:nvPr>
        </p:nvSpPr>
        <p:spPr>
          <a:xfrm>
            <a:off x="5835925" y="3258550"/>
            <a:ext cx="2303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main 브랜치는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즉시 배포 가능한 상태 유지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4" name="Google Shape;5044;p169"/>
          <p:cNvSpPr/>
          <p:nvPr/>
        </p:nvSpPr>
        <p:spPr>
          <a:xfrm>
            <a:off x="4427393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5" name="Google Shape;5045;p169"/>
          <p:cNvSpPr/>
          <p:nvPr/>
        </p:nvSpPr>
        <p:spPr>
          <a:xfrm>
            <a:off x="1957031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6" name="Google Shape;5046;p169"/>
          <p:cNvSpPr/>
          <p:nvPr/>
        </p:nvSpPr>
        <p:spPr>
          <a:xfrm>
            <a:off x="6897756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7" name="Google Shape;5047;p169"/>
          <p:cNvSpPr/>
          <p:nvPr/>
        </p:nvSpPr>
        <p:spPr>
          <a:xfrm>
            <a:off x="4427393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8" name="Google Shape;5048;p169"/>
          <p:cNvSpPr/>
          <p:nvPr/>
        </p:nvSpPr>
        <p:spPr>
          <a:xfrm>
            <a:off x="1957031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9" name="Google Shape;5049;p169"/>
          <p:cNvSpPr/>
          <p:nvPr/>
        </p:nvSpPr>
        <p:spPr>
          <a:xfrm>
            <a:off x="6897756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50" name="Google Shape;5050;p169"/>
          <p:cNvSpPr/>
          <p:nvPr/>
        </p:nvSpPr>
        <p:spPr>
          <a:xfrm rot="-310378">
            <a:off x="4196982" y="2505063"/>
            <a:ext cx="1813386" cy="58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상시 배포에 적합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5" name="Google Shape;5055;p170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5056" name="Google Shape;5056;p170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5057" name="Google Shape;5057;p170"/>
              <p:cNvGrpSpPr/>
              <p:nvPr/>
            </p:nvGrpSpPr>
            <p:grpSpPr>
              <a:xfrm>
                <a:off x="1175938" y="770637"/>
                <a:ext cx="6906103" cy="3681670"/>
                <a:chOff x="713225" y="523974"/>
                <a:chExt cx="7831825" cy="4175176"/>
              </a:xfrm>
            </p:grpSpPr>
            <p:sp>
              <p:nvSpPr>
                <p:cNvPr id="5058" name="Google Shape;5058;p170"/>
                <p:cNvSpPr/>
                <p:nvPr/>
              </p:nvSpPr>
              <p:spPr>
                <a:xfrm>
                  <a:off x="827550" y="634750"/>
                  <a:ext cx="7717500" cy="4064400"/>
                </a:xfrm>
                <a:prstGeom prst="roundRect">
                  <a:avLst>
                    <a:gd fmla="val 8895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59" name="Google Shape;5059;p170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60" name="Google Shape;5060;p170"/>
                <p:cNvSpPr/>
                <p:nvPr/>
              </p:nvSpPr>
              <p:spPr>
                <a:xfrm>
                  <a:off x="713225" y="523974"/>
                  <a:ext cx="7717482" cy="619996"/>
                </a:xfrm>
                <a:custGeom>
                  <a:rect b="b" l="l" r="r" t="t"/>
                  <a:pathLst>
                    <a:path extrusionOk="0" h="6159" w="76665">
                      <a:moveTo>
                        <a:pt x="2561" y="0"/>
                      </a:moveTo>
                      <a:cubicBezTo>
                        <a:pt x="1153" y="0"/>
                        <a:pt x="0" y="1153"/>
                        <a:pt x="0" y="2561"/>
                      </a:cubicBezTo>
                      <a:lnTo>
                        <a:pt x="0" y="6159"/>
                      </a:lnTo>
                      <a:lnTo>
                        <a:pt x="76664" y="6159"/>
                      </a:lnTo>
                      <a:lnTo>
                        <a:pt x="76664" y="2561"/>
                      </a:lnTo>
                      <a:cubicBezTo>
                        <a:pt x="76664" y="1153"/>
                        <a:pt x="75511" y="0"/>
                        <a:pt x="74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61" name="Google Shape;5061;p170"/>
              <p:cNvSpPr/>
              <p:nvPr/>
            </p:nvSpPr>
            <p:spPr>
              <a:xfrm>
                <a:off x="3507400" y="770625"/>
                <a:ext cx="4474537" cy="218599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2" name="Google Shape;5062;p170"/>
            <p:cNvGrpSpPr/>
            <p:nvPr/>
          </p:nvGrpSpPr>
          <p:grpSpPr>
            <a:xfrm>
              <a:off x="1449558" y="989217"/>
              <a:ext cx="550829" cy="109626"/>
              <a:chOff x="9481915" y="-124291"/>
              <a:chExt cx="1421494" cy="282832"/>
            </a:xfrm>
          </p:grpSpPr>
          <p:sp>
            <p:nvSpPr>
              <p:cNvPr id="5063" name="Google Shape;5063;p170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70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70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6" name="Google Shape;5066;p170"/>
            <p:cNvGrpSpPr/>
            <p:nvPr/>
          </p:nvGrpSpPr>
          <p:grpSpPr>
            <a:xfrm>
              <a:off x="2215942" y="953202"/>
              <a:ext cx="937124" cy="181670"/>
              <a:chOff x="3415750" y="2213450"/>
              <a:chExt cx="1484200" cy="287725"/>
            </a:xfrm>
          </p:grpSpPr>
          <p:sp>
            <p:nvSpPr>
              <p:cNvPr id="5067" name="Google Shape;5067;p170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70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70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70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70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70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3" name="Google Shape;5073;p170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5074" name="Google Shape;5074;p170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75" name="Google Shape;5075;p170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76" name="Google Shape;5076;p170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077" name="Google Shape;5077;p170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5078" name="Google Shape;5078;p170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9" name="Google Shape;5079;p170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0" name="Google Shape;5080;p170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1" name="Google Shape;5081;p170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082" name="Google Shape;5082;p170"/>
          <p:cNvSpPr txBox="1"/>
          <p:nvPr>
            <p:ph idx="1" type="subTitle"/>
          </p:nvPr>
        </p:nvSpPr>
        <p:spPr>
          <a:xfrm>
            <a:off x="1226400" y="1583375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만약 장기간 프로젝트가 존재하고,</a:t>
            </a:r>
            <a:endParaRPr sz="24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핫픽스 등 유지보수 작업을 수행하는 팀은 Git-flow가 타당하다. </a:t>
            </a:r>
            <a:endParaRPr sz="24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상시 배포하는 팀은 간단한 GitHub-flow가 적합하다.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83" name="Google Shape;5083;p170"/>
          <p:cNvSpPr txBox="1"/>
          <p:nvPr>
            <p:ph type="title"/>
          </p:nvPr>
        </p:nvSpPr>
        <p:spPr>
          <a:xfrm>
            <a:off x="1882813" y="3557250"/>
            <a:ext cx="53784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Scott Chacon</a:t>
            </a:r>
            <a:endParaRPr/>
          </a:p>
        </p:txBody>
      </p:sp>
      <p:sp>
        <p:nvSpPr>
          <p:cNvPr id="5084" name="Google Shape;5084;p170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5" name="Google Shape;5085;p170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171"/>
          <p:cNvSpPr txBox="1"/>
          <p:nvPr/>
        </p:nvSpPr>
        <p:spPr>
          <a:xfrm>
            <a:off x="1518900" y="1853000"/>
            <a:ext cx="61062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브랜치 전략은 두 가지가 전부일까?</a:t>
            </a:r>
            <a:endParaRPr b="1" sz="3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46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056" name="Google Shape;2056;p46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057" name="Google Shape;2057;p46"/>
              <p:cNvGrpSpPr/>
              <p:nvPr/>
            </p:nvGrpSpPr>
            <p:grpSpPr>
              <a:xfrm>
                <a:off x="1175938" y="770637"/>
                <a:ext cx="6906103" cy="3681670"/>
                <a:chOff x="713225" y="523974"/>
                <a:chExt cx="7831825" cy="4175176"/>
              </a:xfrm>
            </p:grpSpPr>
            <p:sp>
              <p:nvSpPr>
                <p:cNvPr id="2058" name="Google Shape;2058;p46"/>
                <p:cNvSpPr/>
                <p:nvPr/>
              </p:nvSpPr>
              <p:spPr>
                <a:xfrm>
                  <a:off x="827550" y="634750"/>
                  <a:ext cx="7717500" cy="4064400"/>
                </a:xfrm>
                <a:prstGeom prst="roundRect">
                  <a:avLst>
                    <a:gd fmla="val 8895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59" name="Google Shape;2059;p46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0" name="Google Shape;2060;p46"/>
                <p:cNvSpPr/>
                <p:nvPr/>
              </p:nvSpPr>
              <p:spPr>
                <a:xfrm>
                  <a:off x="713225" y="523974"/>
                  <a:ext cx="7717482" cy="619996"/>
                </a:xfrm>
                <a:custGeom>
                  <a:rect b="b" l="l" r="r" t="t"/>
                  <a:pathLst>
                    <a:path extrusionOk="0" h="6159" w="76665">
                      <a:moveTo>
                        <a:pt x="2561" y="0"/>
                      </a:moveTo>
                      <a:cubicBezTo>
                        <a:pt x="1153" y="0"/>
                        <a:pt x="0" y="1153"/>
                        <a:pt x="0" y="2561"/>
                      </a:cubicBezTo>
                      <a:lnTo>
                        <a:pt x="0" y="6159"/>
                      </a:lnTo>
                      <a:lnTo>
                        <a:pt x="76664" y="6159"/>
                      </a:lnTo>
                      <a:lnTo>
                        <a:pt x="76664" y="2561"/>
                      </a:lnTo>
                      <a:cubicBezTo>
                        <a:pt x="76664" y="1153"/>
                        <a:pt x="75511" y="0"/>
                        <a:pt x="74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61" name="Google Shape;2061;p46"/>
              <p:cNvSpPr/>
              <p:nvPr/>
            </p:nvSpPr>
            <p:spPr>
              <a:xfrm>
                <a:off x="3507400" y="770625"/>
                <a:ext cx="4474537" cy="218599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46"/>
            <p:cNvGrpSpPr/>
            <p:nvPr/>
          </p:nvGrpSpPr>
          <p:grpSpPr>
            <a:xfrm>
              <a:off x="1449558" y="989217"/>
              <a:ext cx="550829" cy="109626"/>
              <a:chOff x="9481915" y="-124291"/>
              <a:chExt cx="1421494" cy="282832"/>
            </a:xfrm>
          </p:grpSpPr>
          <p:sp>
            <p:nvSpPr>
              <p:cNvPr id="2063" name="Google Shape;2063;p46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46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46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6" name="Google Shape;2066;p46"/>
            <p:cNvGrpSpPr/>
            <p:nvPr/>
          </p:nvGrpSpPr>
          <p:grpSpPr>
            <a:xfrm>
              <a:off x="2215942" y="953202"/>
              <a:ext cx="937124" cy="181670"/>
              <a:chOff x="3415750" y="2213450"/>
              <a:chExt cx="1484200" cy="287725"/>
            </a:xfrm>
          </p:grpSpPr>
          <p:sp>
            <p:nvSpPr>
              <p:cNvPr id="2067" name="Google Shape;2067;p46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46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46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46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46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46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3" name="Google Shape;2073;p46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2074" name="Google Shape;2074;p46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75" name="Google Shape;2075;p46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76" name="Google Shape;2076;p46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077" name="Google Shape;2077;p46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2078" name="Google Shape;2078;p4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9" name="Google Shape;2079;p4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0" name="Google Shape;2080;p46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1" name="Google Shape;2081;p46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82" name="Google Shape;2082;p46"/>
          <p:cNvSpPr txBox="1"/>
          <p:nvPr>
            <p:ph idx="1" type="subTitle"/>
          </p:nvPr>
        </p:nvSpPr>
        <p:spPr>
          <a:xfrm>
            <a:off x="1226400" y="1583375"/>
            <a:ext cx="6691200" cy="25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 Hyeon"/>
                <a:ea typeface="Do Hyeon"/>
                <a:cs typeface="Do Hyeon"/>
                <a:sym typeface="Do Hyeon"/>
              </a:rPr>
              <a:t>유연한 코드는 복잡한 코드를 말하는게 아니다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다양한 곳에서 사용 가능한 유연한 코드는 </a:t>
            </a:r>
            <a:r>
              <a:rPr b="1" lang="en" sz="1800">
                <a:latin typeface="Do Hyeon"/>
                <a:ea typeface="Do Hyeon"/>
                <a:cs typeface="Do Hyeon"/>
                <a:sym typeface="Do Hyeon"/>
              </a:rPr>
              <a:t>간단한 코드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여야 가능하다.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하나의 클래스, 메소드가 다양한 역할을 맡으면 재활용하기 어렵다.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단순한 역할을 수행하는 코드만 다양한 곳에서 활용할 수 있다.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83" name="Google Shape;2083;p46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46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172"/>
          <p:cNvSpPr txBox="1"/>
          <p:nvPr/>
        </p:nvSpPr>
        <p:spPr>
          <a:xfrm>
            <a:off x="1518900" y="1853000"/>
            <a:ext cx="61062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브랜치 전략은 두 가지가 전부일까?</a:t>
            </a:r>
            <a:endParaRPr b="1" sz="3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No!</a:t>
            </a:r>
            <a:endParaRPr b="1" sz="36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p1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정기배포 웹 애플리케이션이라면?!</a:t>
            </a:r>
            <a:endParaRPr/>
          </a:p>
        </p:txBody>
      </p:sp>
      <p:pic>
        <p:nvPicPr>
          <p:cNvPr id="5101" name="Google Shape;510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801" y="1042200"/>
            <a:ext cx="2636900" cy="3452277"/>
          </a:xfrm>
          <a:prstGeom prst="rect">
            <a:avLst/>
          </a:prstGeom>
          <a:noFill/>
          <a:ln>
            <a:noFill/>
          </a:ln>
        </p:spPr>
      </p:pic>
      <p:sp>
        <p:nvSpPr>
          <p:cNvPr id="5102" name="Google Shape;5102;p173"/>
          <p:cNvSpPr txBox="1"/>
          <p:nvPr/>
        </p:nvSpPr>
        <p:spPr>
          <a:xfrm>
            <a:off x="1325800" y="1721938"/>
            <a:ext cx="38970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직접 설계한 브랜치 전략</a:t>
            </a:r>
            <a:endParaRPr sz="2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전제 조건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정기배포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장기 프로젝트가 존재하는 애플리케이션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버저닝이 필요하지 않는 웹 애플리케이션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1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아틀라시안 BitBucket팀 조언</a:t>
            </a:r>
            <a:endParaRPr/>
          </a:p>
        </p:txBody>
      </p:sp>
      <p:sp>
        <p:nvSpPr>
          <p:cNvPr id="5108" name="Google Shape;5108;p174"/>
          <p:cNvSpPr txBox="1"/>
          <p:nvPr>
            <p:ph idx="4" type="subTitle"/>
          </p:nvPr>
        </p:nvSpPr>
        <p:spPr>
          <a:xfrm>
            <a:off x="937625" y="2722250"/>
            <a:ext cx="21753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 병합을 믿어라</a:t>
            </a:r>
            <a:endParaRPr/>
          </a:p>
        </p:txBody>
      </p:sp>
      <p:sp>
        <p:nvSpPr>
          <p:cNvPr id="5109" name="Google Shape;5109;p174"/>
          <p:cNvSpPr txBox="1"/>
          <p:nvPr>
            <p:ph idx="5" type="subTitle"/>
          </p:nvPr>
        </p:nvSpPr>
        <p:spPr>
          <a:xfrm>
            <a:off x="3484350" y="2722250"/>
            <a:ext cx="21753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극단적인 브랜치 전략을 피해라</a:t>
            </a:r>
            <a:endParaRPr/>
          </a:p>
        </p:txBody>
      </p:sp>
      <p:sp>
        <p:nvSpPr>
          <p:cNvPr id="5110" name="Google Shape;5110;p174"/>
          <p:cNvSpPr txBox="1"/>
          <p:nvPr>
            <p:ph idx="6" type="subTitle"/>
          </p:nvPr>
        </p:nvSpPr>
        <p:spPr>
          <a:xfrm>
            <a:off x="6031075" y="2722250"/>
            <a:ext cx="21753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가능하다면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브랜치 계층 구조를 단순화해라</a:t>
            </a:r>
            <a:endParaRPr/>
          </a:p>
        </p:txBody>
      </p:sp>
      <p:sp>
        <p:nvSpPr>
          <p:cNvPr id="5111" name="Google Shape;5111;p174"/>
          <p:cNvSpPr/>
          <p:nvPr/>
        </p:nvSpPr>
        <p:spPr>
          <a:xfrm>
            <a:off x="1607825" y="1688925"/>
            <a:ext cx="834900" cy="834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12" name="Google Shape;5112;p174"/>
          <p:cNvSpPr/>
          <p:nvPr/>
        </p:nvSpPr>
        <p:spPr>
          <a:xfrm>
            <a:off x="4154550" y="1688925"/>
            <a:ext cx="834900" cy="834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13" name="Google Shape;5113;p174"/>
          <p:cNvSpPr/>
          <p:nvPr/>
        </p:nvSpPr>
        <p:spPr>
          <a:xfrm>
            <a:off x="6701275" y="1688925"/>
            <a:ext cx="834900" cy="83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14" name="Google Shape;5114;p174"/>
          <p:cNvSpPr/>
          <p:nvPr/>
        </p:nvSpPr>
        <p:spPr>
          <a:xfrm>
            <a:off x="1854517" y="1933778"/>
            <a:ext cx="341506" cy="340204"/>
          </a:xfrm>
          <a:custGeom>
            <a:rect b="b" l="l" r="r" t="t"/>
            <a:pathLst>
              <a:path extrusionOk="0" h="19327" w="19401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115" name="Google Shape;5115;p174"/>
          <p:cNvGrpSpPr/>
          <p:nvPr/>
        </p:nvGrpSpPr>
        <p:grpSpPr>
          <a:xfrm>
            <a:off x="4389455" y="1936300"/>
            <a:ext cx="340168" cy="340168"/>
            <a:chOff x="5648375" y="4399300"/>
            <a:chExt cx="483125" cy="483125"/>
          </a:xfrm>
        </p:grpSpPr>
        <p:sp>
          <p:nvSpPr>
            <p:cNvPr id="5116" name="Google Shape;5116;p174"/>
            <p:cNvSpPr/>
            <p:nvPr/>
          </p:nvSpPr>
          <p:spPr>
            <a:xfrm>
              <a:off x="5648375" y="439930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7" name="Google Shape;5117;p174"/>
            <p:cNvSpPr/>
            <p:nvPr/>
          </p:nvSpPr>
          <p:spPr>
            <a:xfrm>
              <a:off x="5734275" y="4598425"/>
              <a:ext cx="311400" cy="84950"/>
            </a:xfrm>
            <a:custGeom>
              <a:rect b="b" l="l" r="r" t="t"/>
              <a:pathLst>
                <a:path extrusionOk="0" h="3398" w="12456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8" name="Google Shape;5118;p174"/>
          <p:cNvSpPr/>
          <p:nvPr/>
        </p:nvSpPr>
        <p:spPr>
          <a:xfrm>
            <a:off x="6947971" y="1931007"/>
            <a:ext cx="348542" cy="345740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2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oogle Shape;5123;p175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5124" name="Google Shape;5124;p175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5125" name="Google Shape;5125;p175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5126" name="Google Shape;5126;p175"/>
                <p:cNvGrpSpPr/>
                <p:nvPr/>
              </p:nvGrpSpPr>
              <p:grpSpPr>
                <a:xfrm>
                  <a:off x="1175938" y="770625"/>
                  <a:ext cx="6906103" cy="3681681"/>
                  <a:chOff x="1175938" y="770625"/>
                  <a:chExt cx="6906103" cy="3681681"/>
                </a:xfrm>
              </p:grpSpPr>
              <p:grpSp>
                <p:nvGrpSpPr>
                  <p:cNvPr id="5127" name="Google Shape;5127;p175"/>
                  <p:cNvGrpSpPr/>
                  <p:nvPr/>
                </p:nvGrpSpPr>
                <p:grpSpPr>
                  <a:xfrm>
                    <a:off x="1175938" y="770637"/>
                    <a:ext cx="6906103" cy="3681670"/>
                    <a:chOff x="713225" y="523974"/>
                    <a:chExt cx="7831825" cy="4175176"/>
                  </a:xfrm>
                </p:grpSpPr>
                <p:sp>
                  <p:nvSpPr>
                    <p:cNvPr id="5128" name="Google Shape;5128;p175"/>
                    <p:cNvSpPr/>
                    <p:nvPr/>
                  </p:nvSpPr>
                  <p:spPr>
                    <a:xfrm>
                      <a:off x="827550" y="634750"/>
                      <a:ext cx="7717500" cy="4064400"/>
                    </a:xfrm>
                    <a:prstGeom prst="roundRect">
                      <a:avLst>
                        <a:gd fmla="val 8895" name="adj"/>
                      </a:avLst>
                    </a:prstGeom>
                    <a:solidFill>
                      <a:schemeClr val="accent3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29" name="Google Shape;5129;p175"/>
                    <p:cNvSpPr/>
                    <p:nvPr/>
                  </p:nvSpPr>
                  <p:spPr>
                    <a:xfrm>
                      <a:off x="713250" y="539500"/>
                      <a:ext cx="7717500" cy="4064400"/>
                    </a:xfrm>
                    <a:prstGeom prst="roundRect">
                      <a:avLst>
                        <a:gd fmla="val 5886" name="adj"/>
                      </a:avLst>
                    </a:prstGeom>
                    <a:solidFill>
                      <a:schemeClr val="dk2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30" name="Google Shape;5130;p175"/>
                    <p:cNvSpPr/>
                    <p:nvPr/>
                  </p:nvSpPr>
                  <p:spPr>
                    <a:xfrm>
                      <a:off x="713225" y="523974"/>
                      <a:ext cx="7717482" cy="619996"/>
                    </a:xfrm>
                    <a:custGeom>
                      <a:rect b="b" l="l" r="r" t="t"/>
                      <a:pathLst>
                        <a:path extrusionOk="0" h="6159" w="76665">
                          <a:moveTo>
                            <a:pt x="2561" y="0"/>
                          </a:moveTo>
                          <a:cubicBezTo>
                            <a:pt x="1153" y="0"/>
                            <a:pt x="0" y="1153"/>
                            <a:pt x="0" y="2561"/>
                          </a:cubicBezTo>
                          <a:lnTo>
                            <a:pt x="0" y="6159"/>
                          </a:lnTo>
                          <a:lnTo>
                            <a:pt x="76664" y="6159"/>
                          </a:lnTo>
                          <a:lnTo>
                            <a:pt x="76664" y="2561"/>
                          </a:lnTo>
                          <a:cubicBezTo>
                            <a:pt x="76664" y="1153"/>
                            <a:pt x="75511" y="0"/>
                            <a:pt x="74105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5131" name="Google Shape;5131;p175"/>
                  <p:cNvSpPr/>
                  <p:nvPr/>
                </p:nvSpPr>
                <p:spPr>
                  <a:xfrm>
                    <a:off x="3507400" y="770625"/>
                    <a:ext cx="4474537" cy="218599"/>
                  </a:xfrm>
                  <a:custGeom>
                    <a:rect b="b" l="l" r="r" t="t"/>
                    <a:pathLst>
                      <a:path extrusionOk="0" h="1776" w="36234">
                        <a:moveTo>
                          <a:pt x="1" y="0"/>
                        </a:moveTo>
                        <a:lnTo>
                          <a:pt x="1499" y="1775"/>
                        </a:lnTo>
                        <a:lnTo>
                          <a:pt x="36233" y="1775"/>
                        </a:lnTo>
                        <a:lnTo>
                          <a:pt x="36233" y="1523"/>
                        </a:lnTo>
                        <a:cubicBezTo>
                          <a:pt x="36233" y="668"/>
                          <a:pt x="35565" y="0"/>
                          <a:pt x="3471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32" name="Google Shape;5132;p175"/>
                <p:cNvGrpSpPr/>
                <p:nvPr/>
              </p:nvGrpSpPr>
              <p:grpSpPr>
                <a:xfrm>
                  <a:off x="2215942" y="953202"/>
                  <a:ext cx="937124" cy="181670"/>
                  <a:chOff x="3415750" y="2213450"/>
                  <a:chExt cx="1484200" cy="287725"/>
                </a:xfrm>
              </p:grpSpPr>
              <p:sp>
                <p:nvSpPr>
                  <p:cNvPr id="5133" name="Google Shape;5133;p175"/>
                  <p:cNvSpPr/>
                  <p:nvPr/>
                </p:nvSpPr>
                <p:spPr>
                  <a:xfrm>
                    <a:off x="4601250" y="2213450"/>
                    <a:ext cx="230650" cy="219700"/>
                  </a:xfrm>
                  <a:custGeom>
                    <a:rect b="b" l="l" r="r" t="t"/>
                    <a:pathLst>
                      <a:path extrusionOk="0" h="8788" w="9226">
                        <a:moveTo>
                          <a:pt x="4819" y="923"/>
                        </a:moveTo>
                        <a:cubicBezTo>
                          <a:pt x="5766" y="923"/>
                          <a:pt x="6642" y="1292"/>
                          <a:pt x="7288" y="1938"/>
                        </a:cubicBezTo>
                        <a:cubicBezTo>
                          <a:pt x="7934" y="2606"/>
                          <a:pt x="8303" y="3482"/>
                          <a:pt x="8303" y="4405"/>
                        </a:cubicBezTo>
                        <a:cubicBezTo>
                          <a:pt x="8303" y="5327"/>
                          <a:pt x="7934" y="6204"/>
                          <a:pt x="7288" y="6850"/>
                        </a:cubicBezTo>
                        <a:cubicBezTo>
                          <a:pt x="6642" y="7519"/>
                          <a:pt x="5766" y="7864"/>
                          <a:pt x="4819" y="7864"/>
                        </a:cubicBezTo>
                        <a:cubicBezTo>
                          <a:pt x="3897" y="7864"/>
                          <a:pt x="3021" y="7519"/>
                          <a:pt x="2375" y="6850"/>
                        </a:cubicBezTo>
                        <a:cubicBezTo>
                          <a:pt x="1015" y="5512"/>
                          <a:pt x="1015" y="3298"/>
                          <a:pt x="2375" y="1938"/>
                        </a:cubicBezTo>
                        <a:cubicBezTo>
                          <a:pt x="3021" y="1292"/>
                          <a:pt x="3897" y="923"/>
                          <a:pt x="4819" y="923"/>
                        </a:cubicBezTo>
                        <a:close/>
                        <a:moveTo>
                          <a:pt x="4819" y="1"/>
                        </a:moveTo>
                        <a:cubicBezTo>
                          <a:pt x="3666" y="1"/>
                          <a:pt x="2559" y="462"/>
                          <a:pt x="1729" y="1292"/>
                        </a:cubicBezTo>
                        <a:cubicBezTo>
                          <a:pt x="0" y="2999"/>
                          <a:pt x="0" y="5789"/>
                          <a:pt x="1729" y="7519"/>
                        </a:cubicBezTo>
                        <a:cubicBezTo>
                          <a:pt x="2559" y="8350"/>
                          <a:pt x="3666" y="8787"/>
                          <a:pt x="4819" y="8787"/>
                        </a:cubicBezTo>
                        <a:cubicBezTo>
                          <a:pt x="5997" y="8787"/>
                          <a:pt x="7104" y="8350"/>
                          <a:pt x="7934" y="7519"/>
                        </a:cubicBezTo>
                        <a:cubicBezTo>
                          <a:pt x="8764" y="6689"/>
                          <a:pt x="9226" y="5582"/>
                          <a:pt x="9226" y="4405"/>
                        </a:cubicBezTo>
                        <a:cubicBezTo>
                          <a:pt x="9226" y="3230"/>
                          <a:pt x="8764" y="2123"/>
                          <a:pt x="7934" y="1292"/>
                        </a:cubicBezTo>
                        <a:cubicBezTo>
                          <a:pt x="7104" y="462"/>
                          <a:pt x="5997" y="1"/>
                          <a:pt x="481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4" name="Google Shape;5134;p175"/>
                  <p:cNvSpPr/>
                  <p:nvPr/>
                </p:nvSpPr>
                <p:spPr>
                  <a:xfrm>
                    <a:off x="4778225" y="2381825"/>
                    <a:ext cx="121725" cy="119350"/>
                  </a:xfrm>
                  <a:custGeom>
                    <a:rect b="b" l="l" r="r" t="t"/>
                    <a:pathLst>
                      <a:path extrusionOk="0" h="4774" w="4869">
                        <a:moveTo>
                          <a:pt x="508" y="0"/>
                        </a:moveTo>
                        <a:cubicBezTo>
                          <a:pt x="393" y="0"/>
                          <a:pt x="278" y="46"/>
                          <a:pt x="185" y="139"/>
                        </a:cubicBezTo>
                        <a:cubicBezTo>
                          <a:pt x="1" y="323"/>
                          <a:pt x="1" y="622"/>
                          <a:pt x="185" y="784"/>
                        </a:cubicBezTo>
                        <a:lnTo>
                          <a:pt x="4038" y="4659"/>
                        </a:lnTo>
                        <a:cubicBezTo>
                          <a:pt x="4130" y="4727"/>
                          <a:pt x="4244" y="4774"/>
                          <a:pt x="4361" y="4774"/>
                        </a:cubicBezTo>
                        <a:cubicBezTo>
                          <a:pt x="4475" y="4774"/>
                          <a:pt x="4591" y="4727"/>
                          <a:pt x="4684" y="4659"/>
                        </a:cubicBezTo>
                        <a:cubicBezTo>
                          <a:pt x="4868" y="4475"/>
                          <a:pt x="4868" y="4174"/>
                          <a:pt x="4684" y="3989"/>
                        </a:cubicBezTo>
                        <a:lnTo>
                          <a:pt x="831" y="139"/>
                        </a:lnTo>
                        <a:cubicBezTo>
                          <a:pt x="739" y="46"/>
                          <a:pt x="623" y="0"/>
                          <a:pt x="50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5" name="Google Shape;5135;p175"/>
                  <p:cNvSpPr/>
                  <p:nvPr/>
                </p:nvSpPr>
                <p:spPr>
                  <a:xfrm>
                    <a:off x="3415750" y="2361050"/>
                    <a:ext cx="296950" cy="23100"/>
                  </a:xfrm>
                  <a:custGeom>
                    <a:rect b="b" l="l" r="r" t="t"/>
                    <a:pathLst>
                      <a:path extrusionOk="0" h="924" w="11878">
                        <a:moveTo>
                          <a:pt x="462" y="1"/>
                        </a:moveTo>
                        <a:cubicBezTo>
                          <a:pt x="207" y="1"/>
                          <a:pt x="1" y="208"/>
                          <a:pt x="1" y="462"/>
                        </a:cubicBezTo>
                        <a:cubicBezTo>
                          <a:pt x="1" y="715"/>
                          <a:pt x="207" y="924"/>
                          <a:pt x="462" y="924"/>
                        </a:cubicBezTo>
                        <a:lnTo>
                          <a:pt x="11416" y="924"/>
                        </a:lnTo>
                        <a:cubicBezTo>
                          <a:pt x="11671" y="924"/>
                          <a:pt x="11878" y="715"/>
                          <a:pt x="11878" y="462"/>
                        </a:cubicBezTo>
                        <a:cubicBezTo>
                          <a:pt x="11878" y="208"/>
                          <a:pt x="11671" y="1"/>
                          <a:pt x="114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6" name="Google Shape;5136;p175"/>
                  <p:cNvSpPr/>
                  <p:nvPr/>
                </p:nvSpPr>
                <p:spPr>
                  <a:xfrm>
                    <a:off x="3415750" y="2259125"/>
                    <a:ext cx="151650" cy="223600"/>
                  </a:xfrm>
                  <a:custGeom>
                    <a:rect b="b" l="l" r="r" t="t"/>
                    <a:pathLst>
                      <a:path extrusionOk="0" h="8944" w="6066">
                        <a:moveTo>
                          <a:pt x="5540" y="0"/>
                        </a:moveTo>
                        <a:cubicBezTo>
                          <a:pt x="5443" y="0"/>
                          <a:pt x="5345" y="30"/>
                          <a:pt x="5259" y="87"/>
                        </a:cubicBezTo>
                        <a:lnTo>
                          <a:pt x="185" y="4170"/>
                        </a:lnTo>
                        <a:cubicBezTo>
                          <a:pt x="69" y="4262"/>
                          <a:pt x="1" y="4401"/>
                          <a:pt x="1" y="4539"/>
                        </a:cubicBezTo>
                        <a:cubicBezTo>
                          <a:pt x="1" y="4678"/>
                          <a:pt x="69" y="4816"/>
                          <a:pt x="185" y="4884"/>
                        </a:cubicBezTo>
                        <a:lnTo>
                          <a:pt x="5259" y="8829"/>
                        </a:lnTo>
                        <a:cubicBezTo>
                          <a:pt x="5352" y="8897"/>
                          <a:pt x="5444" y="8944"/>
                          <a:pt x="5558" y="8944"/>
                        </a:cubicBezTo>
                        <a:cubicBezTo>
                          <a:pt x="5697" y="8944"/>
                          <a:pt x="5835" y="8875"/>
                          <a:pt x="5905" y="8759"/>
                        </a:cubicBezTo>
                        <a:cubicBezTo>
                          <a:pt x="6066" y="8552"/>
                          <a:pt x="6044" y="8276"/>
                          <a:pt x="5835" y="8113"/>
                        </a:cubicBezTo>
                        <a:lnTo>
                          <a:pt x="1222" y="4515"/>
                        </a:lnTo>
                        <a:lnTo>
                          <a:pt x="5835" y="825"/>
                        </a:lnTo>
                        <a:cubicBezTo>
                          <a:pt x="6044" y="665"/>
                          <a:pt x="6066" y="364"/>
                          <a:pt x="5905" y="179"/>
                        </a:cubicBezTo>
                        <a:cubicBezTo>
                          <a:pt x="5810" y="58"/>
                          <a:pt x="5676" y="0"/>
                          <a:pt x="554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7" name="Google Shape;5137;p175"/>
                  <p:cNvSpPr/>
                  <p:nvPr/>
                </p:nvSpPr>
                <p:spPr>
                  <a:xfrm>
                    <a:off x="4044800" y="2361050"/>
                    <a:ext cx="296400" cy="23100"/>
                  </a:xfrm>
                  <a:custGeom>
                    <a:rect b="b" l="l" r="r" t="t"/>
                    <a:pathLst>
                      <a:path extrusionOk="0" h="924" w="11856">
                        <a:moveTo>
                          <a:pt x="462" y="1"/>
                        </a:moveTo>
                        <a:cubicBezTo>
                          <a:pt x="209" y="1"/>
                          <a:pt x="1" y="208"/>
                          <a:pt x="1" y="462"/>
                        </a:cubicBezTo>
                        <a:cubicBezTo>
                          <a:pt x="1" y="715"/>
                          <a:pt x="209" y="924"/>
                          <a:pt x="462" y="924"/>
                        </a:cubicBezTo>
                        <a:lnTo>
                          <a:pt x="11394" y="924"/>
                        </a:lnTo>
                        <a:cubicBezTo>
                          <a:pt x="11671" y="924"/>
                          <a:pt x="11855" y="715"/>
                          <a:pt x="11855" y="462"/>
                        </a:cubicBezTo>
                        <a:cubicBezTo>
                          <a:pt x="11855" y="208"/>
                          <a:pt x="11671" y="1"/>
                          <a:pt x="113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8" name="Google Shape;5138;p175"/>
                  <p:cNvSpPr/>
                  <p:nvPr/>
                </p:nvSpPr>
                <p:spPr>
                  <a:xfrm>
                    <a:off x="4190100" y="2259125"/>
                    <a:ext cx="151700" cy="223600"/>
                  </a:xfrm>
                  <a:custGeom>
                    <a:rect b="b" l="l" r="r" t="t"/>
                    <a:pathLst>
                      <a:path extrusionOk="0" h="8944" w="6068">
                        <a:moveTo>
                          <a:pt x="527" y="0"/>
                        </a:moveTo>
                        <a:cubicBezTo>
                          <a:pt x="390" y="0"/>
                          <a:pt x="257" y="58"/>
                          <a:pt x="163" y="179"/>
                        </a:cubicBezTo>
                        <a:cubicBezTo>
                          <a:pt x="1" y="364"/>
                          <a:pt x="25" y="665"/>
                          <a:pt x="231" y="825"/>
                        </a:cubicBezTo>
                        <a:lnTo>
                          <a:pt x="4844" y="4515"/>
                        </a:lnTo>
                        <a:lnTo>
                          <a:pt x="231" y="8113"/>
                        </a:lnTo>
                        <a:cubicBezTo>
                          <a:pt x="25" y="8276"/>
                          <a:pt x="1" y="8552"/>
                          <a:pt x="139" y="8759"/>
                        </a:cubicBezTo>
                        <a:cubicBezTo>
                          <a:pt x="231" y="8875"/>
                          <a:pt x="370" y="8944"/>
                          <a:pt x="508" y="8944"/>
                        </a:cubicBezTo>
                        <a:cubicBezTo>
                          <a:pt x="624" y="8944"/>
                          <a:pt x="717" y="8897"/>
                          <a:pt x="785" y="8829"/>
                        </a:cubicBezTo>
                        <a:lnTo>
                          <a:pt x="5883" y="4884"/>
                        </a:lnTo>
                        <a:cubicBezTo>
                          <a:pt x="5997" y="4816"/>
                          <a:pt x="6043" y="4678"/>
                          <a:pt x="6043" y="4539"/>
                        </a:cubicBezTo>
                        <a:cubicBezTo>
                          <a:pt x="6067" y="4401"/>
                          <a:pt x="5997" y="4262"/>
                          <a:pt x="5883" y="4170"/>
                        </a:cubicBezTo>
                        <a:lnTo>
                          <a:pt x="809" y="87"/>
                        </a:lnTo>
                        <a:cubicBezTo>
                          <a:pt x="722" y="30"/>
                          <a:pt x="624" y="0"/>
                          <a:pt x="5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139" name="Google Shape;5139;p175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5140" name="Google Shape;5140;p175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1" name="Google Shape;5141;p175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2" name="Google Shape;5142;p175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43" name="Google Shape;5143;p175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5144" name="Google Shape;5144;p175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145" name="Google Shape;5145;p175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146" name="Google Shape;5146;p175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147" name="Google Shape;5147;p175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5148" name="Google Shape;5148;p175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9" name="Google Shape;5149;p175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0" name="Google Shape;5150;p175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1" name="Google Shape;5151;p175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52" name="Google Shape;5152;p175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5153" name="Google Shape;5153;p175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75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75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75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57" name="Google Shape;5157;p175"/>
          <p:cNvGrpSpPr/>
          <p:nvPr/>
        </p:nvGrpSpPr>
        <p:grpSpPr>
          <a:xfrm>
            <a:off x="914629" y="1058106"/>
            <a:ext cx="7328950" cy="2924875"/>
            <a:chOff x="914629" y="1058106"/>
            <a:chExt cx="7328950" cy="2924875"/>
          </a:xfrm>
        </p:grpSpPr>
        <p:sp>
          <p:nvSpPr>
            <p:cNvPr id="5158" name="Google Shape;5158;p175"/>
            <p:cNvSpPr/>
            <p:nvPr/>
          </p:nvSpPr>
          <p:spPr>
            <a:xfrm>
              <a:off x="914629" y="1058106"/>
              <a:ext cx="525325" cy="525275"/>
            </a:xfrm>
            <a:custGeom>
              <a:rect b="b" l="l" r="r" t="t"/>
              <a:pathLst>
                <a:path extrusionOk="0" h="21011" w="21013">
                  <a:moveTo>
                    <a:pt x="10471" y="0"/>
                  </a:moveTo>
                  <a:lnTo>
                    <a:pt x="10471" y="46"/>
                  </a:lnTo>
                  <a:cubicBezTo>
                    <a:pt x="10471" y="5812"/>
                    <a:pt x="5790" y="10517"/>
                    <a:pt x="0" y="10517"/>
                  </a:cubicBezTo>
                  <a:cubicBezTo>
                    <a:pt x="5790" y="10517"/>
                    <a:pt x="10471" y="15198"/>
                    <a:pt x="10471" y="20988"/>
                  </a:cubicBezTo>
                  <a:lnTo>
                    <a:pt x="10471" y="21010"/>
                  </a:lnTo>
                  <a:lnTo>
                    <a:pt x="10541" y="21010"/>
                  </a:lnTo>
                  <a:lnTo>
                    <a:pt x="10541" y="20988"/>
                  </a:lnTo>
                  <a:cubicBezTo>
                    <a:pt x="10541" y="15198"/>
                    <a:pt x="15247" y="10517"/>
                    <a:pt x="21012" y="10517"/>
                  </a:cubicBezTo>
                  <a:cubicBezTo>
                    <a:pt x="15247" y="10517"/>
                    <a:pt x="10541" y="5812"/>
                    <a:pt x="10541" y="46"/>
                  </a:cubicBezTo>
                  <a:lnTo>
                    <a:pt x="1054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175"/>
            <p:cNvSpPr/>
            <p:nvPr/>
          </p:nvSpPr>
          <p:spPr>
            <a:xfrm>
              <a:off x="7718254" y="3457706"/>
              <a:ext cx="525325" cy="525275"/>
            </a:xfrm>
            <a:custGeom>
              <a:rect b="b" l="l" r="r" t="t"/>
              <a:pathLst>
                <a:path extrusionOk="0" h="21011" w="21013">
                  <a:moveTo>
                    <a:pt x="10471" y="0"/>
                  </a:moveTo>
                  <a:lnTo>
                    <a:pt x="10471" y="46"/>
                  </a:lnTo>
                  <a:cubicBezTo>
                    <a:pt x="10471" y="5812"/>
                    <a:pt x="5790" y="10517"/>
                    <a:pt x="0" y="10517"/>
                  </a:cubicBezTo>
                  <a:cubicBezTo>
                    <a:pt x="5790" y="10517"/>
                    <a:pt x="10471" y="15198"/>
                    <a:pt x="10471" y="20988"/>
                  </a:cubicBezTo>
                  <a:lnTo>
                    <a:pt x="10471" y="21010"/>
                  </a:lnTo>
                  <a:lnTo>
                    <a:pt x="10541" y="21010"/>
                  </a:lnTo>
                  <a:lnTo>
                    <a:pt x="10541" y="20988"/>
                  </a:lnTo>
                  <a:cubicBezTo>
                    <a:pt x="10541" y="15198"/>
                    <a:pt x="15247" y="10517"/>
                    <a:pt x="21012" y="10517"/>
                  </a:cubicBezTo>
                  <a:cubicBezTo>
                    <a:pt x="15247" y="10517"/>
                    <a:pt x="10541" y="5812"/>
                    <a:pt x="10541" y="46"/>
                  </a:cubicBezTo>
                  <a:lnTo>
                    <a:pt x="1054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0" name="Google Shape;5160;p175"/>
          <p:cNvSpPr txBox="1"/>
          <p:nvPr>
            <p:ph type="title"/>
          </p:nvPr>
        </p:nvSpPr>
        <p:spPr>
          <a:xfrm>
            <a:off x="1980150" y="1702673"/>
            <a:ext cx="5183700" cy="22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상황에 맞는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브랜치 전략을 선택하자</a:t>
            </a:r>
            <a:endParaRPr sz="46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p176"/>
          <p:cNvSpPr txBox="1"/>
          <p:nvPr/>
        </p:nvSpPr>
        <p:spPr>
          <a:xfrm>
            <a:off x="1518900" y="1853000"/>
            <a:ext cx="61062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객체지향과 클린코딩을</a:t>
            </a:r>
            <a:endParaRPr b="1" sz="3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이해하기 어렵다면?</a:t>
            </a:r>
            <a:endParaRPr b="1" sz="3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9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0" name="Google Shape;517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025" y="1937225"/>
            <a:ext cx="2203575" cy="2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1" name="Google Shape;5171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00" y="1258525"/>
            <a:ext cx="1956049" cy="28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2" name="Google Shape;5172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225" y="1258525"/>
            <a:ext cx="2050750" cy="28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3" name="Google Shape;5173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6400" y="1310274"/>
            <a:ext cx="2203576" cy="2072651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700000" dist="28575">
              <a:schemeClr val="accent4"/>
            </a:outerShdw>
          </a:effectLst>
        </p:spPr>
      </p:pic>
      <p:sp>
        <p:nvSpPr>
          <p:cNvPr id="5174" name="Google Shape;5174;p1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객체지향과 클린코딩을 이해하기 어렵다면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8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1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객체지향과 클린코딩을 이해하기 어렵다면</a:t>
            </a:r>
            <a:endParaRPr/>
          </a:p>
        </p:txBody>
      </p:sp>
      <p:pic>
        <p:nvPicPr>
          <p:cNvPr id="5180" name="Google Shape;5180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675" y="1126675"/>
            <a:ext cx="2414650" cy="32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1" name="Google Shape;5181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038" y="1126675"/>
            <a:ext cx="2628737" cy="32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5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p179"/>
          <p:cNvSpPr/>
          <p:nvPr/>
        </p:nvSpPr>
        <p:spPr>
          <a:xfrm>
            <a:off x="2205075" y="3618000"/>
            <a:ext cx="4706400" cy="837900"/>
          </a:xfrm>
          <a:prstGeom prst="rect">
            <a:avLst/>
          </a:prstGeom>
          <a:solidFill>
            <a:srgbClr val="FEF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187" name="Google Shape;5187;p179"/>
          <p:cNvCxnSpPr/>
          <p:nvPr/>
        </p:nvCxnSpPr>
        <p:spPr>
          <a:xfrm>
            <a:off x="172800" y="4604005"/>
            <a:ext cx="870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8" name="Google Shape;5188;p179"/>
          <p:cNvSpPr txBox="1"/>
          <p:nvPr/>
        </p:nvSpPr>
        <p:spPr>
          <a:xfrm>
            <a:off x="2347938" y="982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5240A"/>
                </a:solidFill>
                <a:latin typeface="Do Hyeon"/>
                <a:ea typeface="Do Hyeon"/>
                <a:cs typeface="Do Hyeon"/>
                <a:sym typeface="Do Hyeon"/>
              </a:rPr>
              <a:t>감사합니다!</a:t>
            </a:r>
            <a:endParaRPr sz="6000">
              <a:solidFill>
                <a:srgbClr val="35240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89" name="Google Shape;5189;p179"/>
          <p:cNvSpPr txBox="1"/>
          <p:nvPr/>
        </p:nvSpPr>
        <p:spPr>
          <a:xfrm>
            <a:off x="2347900" y="2070050"/>
            <a:ext cx="44481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5240A"/>
                </a:solidFill>
                <a:latin typeface="Source Sans 3"/>
                <a:ea typeface="Source Sans 3"/>
                <a:cs typeface="Source Sans 3"/>
                <a:sym typeface="Source Sans 3"/>
              </a:rPr>
              <a:t>궁금한 내용은 언제든 물어보세요</a:t>
            </a:r>
            <a:endParaRPr sz="2100">
              <a:solidFill>
                <a:srgbClr val="35240A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35240A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600">
                <a:solidFill>
                  <a:srgbClr val="35240A"/>
                </a:solidFill>
                <a:latin typeface="Source Sans 3"/>
                <a:ea typeface="Source Sans 3"/>
                <a:cs typeface="Source Sans 3"/>
                <a:sym typeface="Source Sans 3"/>
              </a:rPr>
              <a:t>https://www.linkedin.com/in/devellany</a:t>
            </a:r>
            <a:endParaRPr sz="1600">
              <a:solidFill>
                <a:srgbClr val="35240A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240A"/>
                </a:solidFill>
                <a:latin typeface="Source Sans 3"/>
                <a:ea typeface="Source Sans 3"/>
                <a:cs typeface="Source Sans 3"/>
                <a:sym typeface="Source Sans 3"/>
              </a:rPr>
              <a:t>devellany@gmail.com</a:t>
            </a:r>
            <a:endParaRPr sz="1600">
              <a:solidFill>
                <a:srgbClr val="35240A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240A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5190" name="Google Shape;5190;p179"/>
          <p:cNvGrpSpPr/>
          <p:nvPr/>
        </p:nvGrpSpPr>
        <p:grpSpPr>
          <a:xfrm>
            <a:off x="3612016" y="3576364"/>
            <a:ext cx="613690" cy="515181"/>
            <a:chOff x="2361225" y="3521900"/>
            <a:chExt cx="4421400" cy="589250"/>
          </a:xfrm>
        </p:grpSpPr>
        <p:cxnSp>
          <p:nvCxnSpPr>
            <p:cNvPr id="5191" name="Google Shape;5191;p179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cap="flat" cmpd="sng" w="9525">
              <a:solidFill>
                <a:srgbClr val="35240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2" name="Google Shape;5192;p179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cap="flat" cmpd="sng" w="9525">
              <a:solidFill>
                <a:srgbClr val="35240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93" name="Google Shape;5193;p179"/>
          <p:cNvGrpSpPr/>
          <p:nvPr/>
        </p:nvGrpSpPr>
        <p:grpSpPr>
          <a:xfrm>
            <a:off x="3778036" y="3693057"/>
            <a:ext cx="281742" cy="281700"/>
            <a:chOff x="1323129" y="2571761"/>
            <a:chExt cx="417024" cy="417024"/>
          </a:xfrm>
        </p:grpSpPr>
        <p:sp>
          <p:nvSpPr>
            <p:cNvPr id="5194" name="Google Shape;5194;p179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352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179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352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179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352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179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352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8" name="Google Shape;5198;p179"/>
          <p:cNvGrpSpPr/>
          <p:nvPr/>
        </p:nvGrpSpPr>
        <p:grpSpPr>
          <a:xfrm>
            <a:off x="4803241" y="3576301"/>
            <a:ext cx="613690" cy="515181"/>
            <a:chOff x="2361225" y="3521900"/>
            <a:chExt cx="4421400" cy="589250"/>
          </a:xfrm>
        </p:grpSpPr>
        <p:cxnSp>
          <p:nvCxnSpPr>
            <p:cNvPr id="5199" name="Google Shape;5199;p179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cap="flat" cmpd="sng" w="9525">
              <a:solidFill>
                <a:srgbClr val="35240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0" name="Google Shape;5200;p179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cap="flat" cmpd="sng" w="9525">
              <a:solidFill>
                <a:srgbClr val="35240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01" name="Google Shape;5201;p179"/>
          <p:cNvSpPr/>
          <p:nvPr/>
        </p:nvSpPr>
        <p:spPr>
          <a:xfrm>
            <a:off x="4941851" y="3710873"/>
            <a:ext cx="336479" cy="246026"/>
          </a:xfrm>
          <a:custGeom>
            <a:rect b="b" l="l" r="r" t="t"/>
            <a:pathLst>
              <a:path extrusionOk="0" h="8192" w="11658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352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6" name="Google Shape;5206;p180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5207" name="Google Shape;5207;p180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5208" name="Google Shape;5208;p180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5209" name="Google Shape;5209;p180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5210" name="Google Shape;5210;p180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211" name="Google Shape;5211;p180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212" name="Google Shape;5212;p180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13" name="Google Shape;5213;p180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4" name="Google Shape;5214;p180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5215" name="Google Shape;5215;p180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80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80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8" name="Google Shape;5218;p180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5219" name="Google Shape;5219;p180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80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80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80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80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80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5" name="Google Shape;5225;p180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5226" name="Google Shape;5226;p180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27" name="Google Shape;5227;p180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28" name="Google Shape;5228;p180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5229" name="Google Shape;5229;p180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5230" name="Google Shape;5230;p18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1" name="Google Shape;5231;p18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2" name="Google Shape;5232;p180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3" name="Google Shape;5233;p180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5234" name="Google Shape;5234;p180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5235" name="Google Shape;5235;p180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180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180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80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39" name="Google Shape;5239;p180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5240" name="Google Shape;5240;p180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241" name="Google Shape;5241;p180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242" name="Google Shape;5242;p180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별첨</a:t>
            </a:r>
            <a:endParaRPr sz="4800"/>
          </a:p>
        </p:txBody>
      </p:sp>
      <p:sp>
        <p:nvSpPr>
          <p:cNvPr id="5243" name="Google Shape;5243;p180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4" name="Google Shape;5244;p180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자바 컨벤션</a:t>
            </a:r>
            <a:endParaRPr sz="43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8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1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컨벤션</a:t>
            </a:r>
            <a:endParaRPr/>
          </a:p>
        </p:txBody>
      </p:sp>
      <p:sp>
        <p:nvSpPr>
          <p:cNvPr id="5250" name="Google Shape;5250;p181"/>
          <p:cNvSpPr txBox="1"/>
          <p:nvPr/>
        </p:nvSpPr>
        <p:spPr>
          <a:xfrm>
            <a:off x="2547250" y="3904900"/>
            <a:ext cx="71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https://naver.github.io/hackday-conventions-java/</a:t>
            </a:r>
            <a:endParaRPr sz="1800"/>
          </a:p>
        </p:txBody>
      </p:sp>
      <p:pic>
        <p:nvPicPr>
          <p:cNvPr id="5251" name="Google Shape;525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125" y="1280563"/>
            <a:ext cx="6517424" cy="25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원칙Principle</a:t>
            </a:r>
            <a:r>
              <a:rPr lang="en"/>
              <a:t>란 무엇인가?</a:t>
            </a:r>
            <a:endParaRPr/>
          </a:p>
        </p:txBody>
      </p:sp>
      <p:sp>
        <p:nvSpPr>
          <p:cNvPr id="2090" name="Google Shape;2090;p47"/>
          <p:cNvSpPr txBox="1"/>
          <p:nvPr/>
        </p:nvSpPr>
        <p:spPr>
          <a:xfrm>
            <a:off x="3425550" y="3359000"/>
            <a:ext cx="5288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대칭 되는 코드를 만들어라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사람은 복잡한 가짓수보다 두 가지 선택지를 반복적으로 처리하는게 빠르다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1" name="Google Shape;2091;p47"/>
          <p:cNvSpPr txBox="1"/>
          <p:nvPr/>
        </p:nvSpPr>
        <p:spPr>
          <a:xfrm>
            <a:off x="3426574" y="3064919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Symmetry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092" name="Google Shape;2092;p47"/>
          <p:cNvSpPr txBox="1"/>
          <p:nvPr/>
        </p:nvSpPr>
        <p:spPr>
          <a:xfrm>
            <a:off x="3425550" y="2455275"/>
            <a:ext cx="5360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중복을 최소화하자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개발 실력에 따라 반복이라 느껴지지 않았던 코드가 중복으로 보일 수 있다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3" name="Google Shape;2093;p47"/>
          <p:cNvSpPr txBox="1"/>
          <p:nvPr/>
        </p:nvSpPr>
        <p:spPr>
          <a:xfrm>
            <a:off x="3426574" y="2161197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Minimize repetition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094" name="Google Shape;2094;p47"/>
          <p:cNvSpPr txBox="1"/>
          <p:nvPr/>
        </p:nvSpPr>
        <p:spPr>
          <a:xfrm>
            <a:off x="3425550" y="1551550"/>
            <a:ext cx="4499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생명 주기Life Cycle가 길다면</a:t>
            </a:r>
            <a:br>
              <a:rPr lang="en">
                <a:latin typeface="Assistant"/>
                <a:ea typeface="Assistant"/>
                <a:cs typeface="Assistant"/>
                <a:sym typeface="Assistant"/>
              </a:rPr>
            </a:br>
            <a:r>
              <a:rPr lang="en">
                <a:latin typeface="Assistant"/>
                <a:ea typeface="Assistant"/>
                <a:cs typeface="Assistant"/>
                <a:sym typeface="Assistant"/>
              </a:rPr>
              <a:t>데이터가 어디서 어떻게 생성되었는지 파악하기 힘들다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5" name="Google Shape;2095;p47"/>
          <p:cNvSpPr txBox="1"/>
          <p:nvPr/>
        </p:nvSpPr>
        <p:spPr>
          <a:xfrm>
            <a:off x="3426574" y="1257475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SemiBold"/>
                <a:ea typeface="Mukta SemiBold"/>
                <a:cs typeface="Mukta SemiBold"/>
                <a:sym typeface="Mukta SemiBold"/>
              </a:rPr>
              <a:t>Local Consequences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096" name="Google Shape;2096;p47"/>
          <p:cNvSpPr txBox="1"/>
          <p:nvPr/>
        </p:nvSpPr>
        <p:spPr>
          <a:xfrm>
            <a:off x="317100" y="2587575"/>
            <a:ext cx="1812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ukta SemiBold"/>
                <a:ea typeface="Mukta SemiBold"/>
                <a:cs typeface="Mukta SemiBold"/>
                <a:sym typeface="Mukta SemiBold"/>
              </a:rPr>
              <a:t>Principle</a:t>
            </a:r>
            <a:endParaRPr sz="30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2097" name="Google Shape;2097;p47"/>
          <p:cNvCxnSpPr>
            <a:stCxn id="2098" idx="2"/>
            <a:endCxn id="2096" idx="3"/>
          </p:cNvCxnSpPr>
          <p:nvPr/>
        </p:nvCxnSpPr>
        <p:spPr>
          <a:xfrm flipH="1">
            <a:off x="2129613" y="2403600"/>
            <a:ext cx="386100" cy="426300"/>
          </a:xfrm>
          <a:prstGeom prst="bentConnector3">
            <a:avLst>
              <a:gd fmla="val -811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9" name="Google Shape;2099;p47"/>
          <p:cNvCxnSpPr>
            <a:stCxn id="2100" idx="4"/>
            <a:endCxn id="2096" idx="3"/>
          </p:cNvCxnSpPr>
          <p:nvPr/>
        </p:nvCxnSpPr>
        <p:spPr>
          <a:xfrm rot="5400000">
            <a:off x="1975263" y="1971925"/>
            <a:ext cx="1012500" cy="703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1" name="Google Shape;2101;p47"/>
          <p:cNvCxnSpPr>
            <a:stCxn id="2096" idx="3"/>
            <a:endCxn id="2102" idx="0"/>
          </p:cNvCxnSpPr>
          <p:nvPr/>
        </p:nvCxnSpPr>
        <p:spPr>
          <a:xfrm>
            <a:off x="2129700" y="2829975"/>
            <a:ext cx="703800" cy="159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8" name="Google Shape;2098;p47"/>
          <p:cNvSpPr/>
          <p:nvPr/>
        </p:nvSpPr>
        <p:spPr>
          <a:xfrm>
            <a:off x="2515713" y="2085900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00" name="Google Shape;2100;p47"/>
          <p:cNvSpPr/>
          <p:nvPr/>
        </p:nvSpPr>
        <p:spPr>
          <a:xfrm>
            <a:off x="2515713" y="1182175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02" name="Google Shape;2102;p47"/>
          <p:cNvSpPr/>
          <p:nvPr/>
        </p:nvSpPr>
        <p:spPr>
          <a:xfrm>
            <a:off x="2515713" y="2989625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103" name="Google Shape;2103;p47"/>
          <p:cNvCxnSpPr>
            <a:stCxn id="2095" idx="1"/>
            <a:endCxn id="2100" idx="6"/>
          </p:cNvCxnSpPr>
          <p:nvPr/>
        </p:nvCxnSpPr>
        <p:spPr>
          <a:xfrm flipH="1">
            <a:off x="3151174" y="1499875"/>
            <a:ext cx="275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47"/>
          <p:cNvCxnSpPr>
            <a:stCxn id="2093" idx="1"/>
            <a:endCxn id="2098" idx="6"/>
          </p:cNvCxnSpPr>
          <p:nvPr/>
        </p:nvCxnSpPr>
        <p:spPr>
          <a:xfrm flipH="1">
            <a:off x="3151174" y="2403597"/>
            <a:ext cx="275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5" name="Google Shape;2105;p47"/>
          <p:cNvCxnSpPr>
            <a:stCxn id="2091" idx="1"/>
            <a:endCxn id="2102" idx="6"/>
          </p:cNvCxnSpPr>
          <p:nvPr/>
        </p:nvCxnSpPr>
        <p:spPr>
          <a:xfrm flipH="1">
            <a:off x="3151174" y="3307319"/>
            <a:ext cx="2754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6" name="Google Shape;2106;p47"/>
          <p:cNvGrpSpPr/>
          <p:nvPr/>
        </p:nvGrpSpPr>
        <p:grpSpPr>
          <a:xfrm>
            <a:off x="2648934" y="3122932"/>
            <a:ext cx="368987" cy="369016"/>
            <a:chOff x="-63252250" y="1930850"/>
            <a:chExt cx="319000" cy="319025"/>
          </a:xfrm>
        </p:grpSpPr>
        <p:sp>
          <p:nvSpPr>
            <p:cNvPr id="2107" name="Google Shape;2107;p47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9" name="Google Shape;2109;p47"/>
          <p:cNvGrpSpPr/>
          <p:nvPr/>
        </p:nvGrpSpPr>
        <p:grpSpPr>
          <a:xfrm>
            <a:off x="2650759" y="1315484"/>
            <a:ext cx="365344" cy="368785"/>
            <a:chOff x="-60987050" y="2671400"/>
            <a:chExt cx="315850" cy="318825"/>
          </a:xfrm>
        </p:grpSpPr>
        <p:sp>
          <p:nvSpPr>
            <p:cNvPr id="2110" name="Google Shape;2110;p47"/>
            <p:cNvSpPr/>
            <p:nvPr/>
          </p:nvSpPr>
          <p:spPr>
            <a:xfrm>
              <a:off x="-60987050" y="2671400"/>
              <a:ext cx="315850" cy="318825"/>
            </a:xfrm>
            <a:custGeom>
              <a:rect b="b" l="l" r="r" t="t"/>
              <a:pathLst>
                <a:path extrusionOk="0" h="12753" w="12634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-60839775" y="27310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47"/>
          <p:cNvSpPr/>
          <p:nvPr/>
        </p:nvSpPr>
        <p:spPr>
          <a:xfrm>
            <a:off x="2647255" y="2219619"/>
            <a:ext cx="372371" cy="367946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47"/>
          <p:cNvSpPr/>
          <p:nvPr/>
        </p:nvSpPr>
        <p:spPr>
          <a:xfrm>
            <a:off x="2515713" y="3865675"/>
            <a:ext cx="635400" cy="6354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114" name="Google Shape;2114;p47"/>
          <p:cNvCxnSpPr>
            <a:stCxn id="2102" idx="4"/>
            <a:endCxn id="2113" idx="0"/>
          </p:cNvCxnSpPr>
          <p:nvPr/>
        </p:nvCxnSpPr>
        <p:spPr>
          <a:xfrm>
            <a:off x="2833413" y="3625025"/>
            <a:ext cx="0" cy="2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5" name="Google Shape;2115;p47"/>
          <p:cNvSpPr txBox="1"/>
          <p:nvPr/>
        </p:nvSpPr>
        <p:spPr>
          <a:xfrm>
            <a:off x="3426574" y="3940969"/>
            <a:ext cx="2261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Convention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2116" name="Google Shape;2116;p47"/>
          <p:cNvCxnSpPr>
            <a:stCxn id="2113" idx="6"/>
            <a:endCxn id="2115" idx="1"/>
          </p:cNvCxnSpPr>
          <p:nvPr/>
        </p:nvCxnSpPr>
        <p:spPr>
          <a:xfrm>
            <a:off x="3151113" y="4183375"/>
            <a:ext cx="27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7" name="Google Shape;2117;p47"/>
          <p:cNvSpPr txBox="1"/>
          <p:nvPr/>
        </p:nvSpPr>
        <p:spPr>
          <a:xfrm>
            <a:off x="3425550" y="4222875"/>
            <a:ext cx="5288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개발자 간 합의 된 코드 작성 원칙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118" name="Google Shape;2118;p47"/>
          <p:cNvGrpSpPr/>
          <p:nvPr/>
        </p:nvGrpSpPr>
        <p:grpSpPr>
          <a:xfrm>
            <a:off x="2648947" y="3998707"/>
            <a:ext cx="368987" cy="369016"/>
            <a:chOff x="-63252250" y="1930850"/>
            <a:chExt cx="319000" cy="319025"/>
          </a:xfrm>
        </p:grpSpPr>
        <p:sp>
          <p:nvSpPr>
            <p:cNvPr id="2119" name="Google Shape;2119;p47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5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6" name="Google Shape;5256;p182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5257" name="Google Shape;5257;p182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5258" name="Google Shape;5258;p182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5259" name="Google Shape;5259;p182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5260" name="Google Shape;5260;p182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261" name="Google Shape;5261;p182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262" name="Google Shape;5262;p182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63" name="Google Shape;5263;p182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4" name="Google Shape;5264;p182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5265" name="Google Shape;5265;p182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82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82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8" name="Google Shape;5268;p182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5269" name="Google Shape;5269;p182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182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182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82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182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182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5" name="Google Shape;5275;p182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5276" name="Google Shape;5276;p182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77" name="Google Shape;5277;p182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78" name="Google Shape;5278;p182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5279" name="Google Shape;5279;p182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5280" name="Google Shape;5280;p182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1" name="Google Shape;5281;p182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2" name="Google Shape;5282;p182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3" name="Google Shape;5283;p182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5284" name="Google Shape;5284;p182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5285" name="Google Shape;5285;p182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82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82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82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89" name="Google Shape;5289;p182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5290" name="Google Shape;5290;p182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5291" name="Google Shape;5291;p182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5292" name="Google Shape;5292;p182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별첨</a:t>
            </a:r>
            <a:endParaRPr sz="4800"/>
          </a:p>
        </p:txBody>
      </p:sp>
      <p:sp>
        <p:nvSpPr>
          <p:cNvPr id="5293" name="Google Shape;5293;p182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4" name="Google Shape;5294;p182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협업</a:t>
            </a:r>
            <a:r>
              <a:rPr lang="en" sz="3800"/>
              <a:t>을</a:t>
            </a:r>
            <a:r>
              <a:rPr lang="en" sz="3800"/>
              <a:t> </a:t>
            </a:r>
            <a:r>
              <a:rPr lang="en" sz="3800"/>
              <a:t>돕는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유용한 IDE 기능</a:t>
            </a:r>
            <a:endParaRPr sz="43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8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1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통합 개발 환경, </a:t>
            </a:r>
            <a:r>
              <a:rPr lang="en"/>
              <a:t>JetBrains IDE</a:t>
            </a:r>
            <a:endParaRPr/>
          </a:p>
        </p:txBody>
      </p:sp>
      <p:pic>
        <p:nvPicPr>
          <p:cNvPr id="5300" name="Google Shape;5300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00" y="1134625"/>
            <a:ext cx="4458976" cy="3403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01" name="Google Shape;5301;p183"/>
          <p:cNvSpPr txBox="1"/>
          <p:nvPr/>
        </p:nvSpPr>
        <p:spPr>
          <a:xfrm>
            <a:off x="404100" y="1684275"/>
            <a:ext cx="3555300" cy="2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ntegrated </a:t>
            </a: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evelopment </a:t>
            </a: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nvironment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코딩, 디버그, 컴파일, 배포 등 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프로그램 개발에 관련된 모든 작업을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하나의 프로그램 안에서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처리하는 환경을 제공하는 소프트웨어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자바는 JetBrains사 </a:t>
            </a: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IntelliJ IDEA</a:t>
            </a: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를 주로 사용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자바 개발자 78%가 사용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5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1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Rainbow Brackets</a:t>
            </a:r>
            <a:endParaRPr/>
          </a:p>
        </p:txBody>
      </p:sp>
      <p:pic>
        <p:nvPicPr>
          <p:cNvPr id="5307" name="Google Shape;530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813" y="1391575"/>
            <a:ext cx="5256361" cy="277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p1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Rainbow Brackets</a:t>
            </a:r>
            <a:endParaRPr/>
          </a:p>
        </p:txBody>
      </p:sp>
      <p:pic>
        <p:nvPicPr>
          <p:cNvPr id="5313" name="Google Shape;531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375" y="3005350"/>
            <a:ext cx="5190649" cy="15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4" name="Google Shape;5314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375" y="1268925"/>
            <a:ext cx="5190650" cy="16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5" name="Google Shape;5315;p185"/>
          <p:cNvSpPr txBox="1"/>
          <p:nvPr/>
        </p:nvSpPr>
        <p:spPr>
          <a:xfrm>
            <a:off x="6219625" y="2530300"/>
            <a:ext cx="95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적용 전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316" name="Google Shape;5316;p185"/>
          <p:cNvSpPr txBox="1"/>
          <p:nvPr/>
        </p:nvSpPr>
        <p:spPr>
          <a:xfrm>
            <a:off x="6219625" y="4231300"/>
            <a:ext cx="95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적용 후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1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Indent Rainbow</a:t>
            </a:r>
            <a:endParaRPr/>
          </a:p>
        </p:txBody>
      </p:sp>
      <p:pic>
        <p:nvPicPr>
          <p:cNvPr id="5322" name="Google Shape;5322;p186"/>
          <p:cNvPicPr preferRelativeResize="0"/>
          <p:nvPr/>
        </p:nvPicPr>
        <p:blipFill rotWithShape="1">
          <a:blip r:embed="rId3">
            <a:alphaModFix/>
          </a:blip>
          <a:srcRect b="1085" l="0" r="0" t="1076"/>
          <a:stretch/>
        </p:blipFill>
        <p:spPr>
          <a:xfrm>
            <a:off x="1723575" y="1391575"/>
            <a:ext cx="5696755" cy="27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6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1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Indent Rainbow</a:t>
            </a:r>
            <a:endParaRPr/>
          </a:p>
        </p:txBody>
      </p:sp>
      <p:pic>
        <p:nvPicPr>
          <p:cNvPr id="5328" name="Google Shape;532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50" y="1221560"/>
            <a:ext cx="4836849" cy="1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9" name="Google Shape;5329;p187"/>
          <p:cNvPicPr preferRelativeResize="0"/>
          <p:nvPr/>
        </p:nvPicPr>
        <p:blipFill rotWithShape="1">
          <a:blip r:embed="rId4">
            <a:alphaModFix/>
          </a:blip>
          <a:srcRect b="0" l="0" r="0" t="41870"/>
          <a:stretch/>
        </p:blipFill>
        <p:spPr>
          <a:xfrm>
            <a:off x="2101750" y="3005400"/>
            <a:ext cx="4836849" cy="16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0" name="Google Shape;5330;p187"/>
          <p:cNvSpPr txBox="1"/>
          <p:nvPr/>
        </p:nvSpPr>
        <p:spPr>
          <a:xfrm>
            <a:off x="5985200" y="2552450"/>
            <a:ext cx="95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적용 전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331" name="Google Shape;5331;p187"/>
          <p:cNvSpPr txBox="1"/>
          <p:nvPr/>
        </p:nvSpPr>
        <p:spPr>
          <a:xfrm>
            <a:off x="5985200" y="4286875"/>
            <a:ext cx="95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적용 후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5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1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Code Glance Pro</a:t>
            </a:r>
            <a:endParaRPr/>
          </a:p>
        </p:txBody>
      </p:sp>
      <p:pic>
        <p:nvPicPr>
          <p:cNvPr id="5337" name="Google Shape;533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825" y="1370450"/>
            <a:ext cx="6580352" cy="30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p1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Code Glance Pro</a:t>
            </a:r>
            <a:endParaRPr/>
          </a:p>
        </p:txBody>
      </p:sp>
      <p:pic>
        <p:nvPicPr>
          <p:cNvPr id="5343" name="Google Shape;534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50" y="1298952"/>
            <a:ext cx="7444250" cy="1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4" name="Google Shape;5344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50" y="3142875"/>
            <a:ext cx="7444250" cy="1446687"/>
          </a:xfrm>
          <a:prstGeom prst="rect">
            <a:avLst/>
          </a:prstGeom>
          <a:noFill/>
          <a:ln>
            <a:noFill/>
          </a:ln>
        </p:spPr>
      </p:pic>
      <p:sp>
        <p:nvSpPr>
          <p:cNvPr id="5345" name="Google Shape;5345;p189"/>
          <p:cNvSpPr txBox="1"/>
          <p:nvPr/>
        </p:nvSpPr>
        <p:spPr>
          <a:xfrm>
            <a:off x="6390300" y="2682825"/>
            <a:ext cx="95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적용 전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346" name="Google Shape;5346;p189"/>
          <p:cNvSpPr txBox="1"/>
          <p:nvPr/>
        </p:nvSpPr>
        <p:spPr>
          <a:xfrm>
            <a:off x="6390300" y="4225075"/>
            <a:ext cx="953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적용 후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347" name="Google Shape;5347;p189"/>
          <p:cNvSpPr/>
          <p:nvPr/>
        </p:nvSpPr>
        <p:spPr>
          <a:xfrm>
            <a:off x="7380925" y="3412275"/>
            <a:ext cx="595200" cy="93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1" name="Shape 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2" name="Google Shape;5352;p1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GitToolBox</a:t>
            </a:r>
            <a:endParaRPr/>
          </a:p>
        </p:txBody>
      </p:sp>
      <p:pic>
        <p:nvPicPr>
          <p:cNvPr id="5353" name="Google Shape;5353;p190"/>
          <p:cNvPicPr preferRelativeResize="0"/>
          <p:nvPr/>
        </p:nvPicPr>
        <p:blipFill rotWithShape="1">
          <a:blip r:embed="rId3">
            <a:alphaModFix/>
          </a:blip>
          <a:srcRect b="1718" l="0" r="0" t="1728"/>
          <a:stretch/>
        </p:blipFill>
        <p:spPr>
          <a:xfrm>
            <a:off x="1281825" y="1370450"/>
            <a:ext cx="6580351" cy="30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7" name="Shape 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8" name="Google Shape;5358;p1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추천 플러그인,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GitToolBox</a:t>
            </a:r>
            <a:endParaRPr/>
          </a:p>
        </p:txBody>
      </p:sp>
      <p:pic>
        <p:nvPicPr>
          <p:cNvPr id="5359" name="Google Shape;5359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50" y="1522325"/>
            <a:ext cx="5807501" cy="26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5360" name="Google Shape;5360;p191"/>
          <p:cNvSpPr/>
          <p:nvPr/>
        </p:nvSpPr>
        <p:spPr>
          <a:xfrm>
            <a:off x="2759650" y="3873775"/>
            <a:ext cx="2562600" cy="24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oogle Shape;2125;p48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126" name="Google Shape;2126;p48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127" name="Google Shape;2127;p48"/>
              <p:cNvGrpSpPr/>
              <p:nvPr/>
            </p:nvGrpSpPr>
            <p:grpSpPr>
              <a:xfrm>
                <a:off x="1175938" y="770637"/>
                <a:ext cx="6906103" cy="3681670"/>
                <a:chOff x="713225" y="523974"/>
                <a:chExt cx="7831825" cy="4175176"/>
              </a:xfrm>
            </p:grpSpPr>
            <p:sp>
              <p:nvSpPr>
                <p:cNvPr id="2128" name="Google Shape;2128;p48"/>
                <p:cNvSpPr/>
                <p:nvPr/>
              </p:nvSpPr>
              <p:spPr>
                <a:xfrm>
                  <a:off x="827550" y="634750"/>
                  <a:ext cx="7717500" cy="4064400"/>
                </a:xfrm>
                <a:prstGeom prst="roundRect">
                  <a:avLst>
                    <a:gd fmla="val 8895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9" name="Google Shape;2129;p48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0" name="Google Shape;2130;p48"/>
                <p:cNvSpPr/>
                <p:nvPr/>
              </p:nvSpPr>
              <p:spPr>
                <a:xfrm>
                  <a:off x="713225" y="523974"/>
                  <a:ext cx="7717482" cy="619996"/>
                </a:xfrm>
                <a:custGeom>
                  <a:rect b="b" l="l" r="r" t="t"/>
                  <a:pathLst>
                    <a:path extrusionOk="0" h="6159" w="76665">
                      <a:moveTo>
                        <a:pt x="2561" y="0"/>
                      </a:moveTo>
                      <a:cubicBezTo>
                        <a:pt x="1153" y="0"/>
                        <a:pt x="0" y="1153"/>
                        <a:pt x="0" y="2561"/>
                      </a:cubicBezTo>
                      <a:lnTo>
                        <a:pt x="0" y="6159"/>
                      </a:lnTo>
                      <a:lnTo>
                        <a:pt x="76664" y="6159"/>
                      </a:lnTo>
                      <a:lnTo>
                        <a:pt x="76664" y="2561"/>
                      </a:lnTo>
                      <a:cubicBezTo>
                        <a:pt x="76664" y="1153"/>
                        <a:pt x="75511" y="0"/>
                        <a:pt x="74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31" name="Google Shape;2131;p48"/>
              <p:cNvSpPr/>
              <p:nvPr/>
            </p:nvSpPr>
            <p:spPr>
              <a:xfrm>
                <a:off x="3507400" y="770625"/>
                <a:ext cx="4474537" cy="218599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2" name="Google Shape;2132;p48"/>
            <p:cNvGrpSpPr/>
            <p:nvPr/>
          </p:nvGrpSpPr>
          <p:grpSpPr>
            <a:xfrm>
              <a:off x="1449558" y="989217"/>
              <a:ext cx="550829" cy="109626"/>
              <a:chOff x="9481915" y="-124291"/>
              <a:chExt cx="1421494" cy="282832"/>
            </a:xfrm>
          </p:grpSpPr>
          <p:sp>
            <p:nvSpPr>
              <p:cNvPr id="2133" name="Google Shape;2133;p48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48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48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48"/>
            <p:cNvGrpSpPr/>
            <p:nvPr/>
          </p:nvGrpSpPr>
          <p:grpSpPr>
            <a:xfrm>
              <a:off x="2215942" y="953202"/>
              <a:ext cx="937124" cy="181670"/>
              <a:chOff x="3415750" y="2213450"/>
              <a:chExt cx="1484200" cy="287725"/>
            </a:xfrm>
          </p:grpSpPr>
          <p:sp>
            <p:nvSpPr>
              <p:cNvPr id="2137" name="Google Shape;2137;p48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48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48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48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48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48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3" name="Google Shape;2143;p48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2144" name="Google Shape;2144;p48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45" name="Google Shape;2145;p48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46" name="Google Shape;2146;p48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147" name="Google Shape;2147;p48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2148" name="Google Shape;2148;p4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4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48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48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52" name="Google Shape;2152;p48"/>
          <p:cNvSpPr txBox="1"/>
          <p:nvPr>
            <p:ph idx="1" type="subTitle"/>
          </p:nvPr>
        </p:nvSpPr>
        <p:spPr>
          <a:xfrm>
            <a:off x="1226400" y="1583375"/>
            <a:ext cx="6691200" cy="25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가치와는 무관하게 다</a:t>
            </a: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 같이</a:t>
            </a: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 지킴으로써</a:t>
            </a:r>
            <a:br>
              <a:rPr lang="en" sz="24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Motivation이 발생하는 행위를 원칙으로 정의한다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원칙을 함께 지킨다면 잘못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된 부분을 한눈에 파악 가능하다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예외 상황을 즉각 인지하고자 원칙을 만들어야 한다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53" name="Google Shape;2153;p48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48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4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Google Shape;5365;p1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자주 쓰는 단축키,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전체 검색</a:t>
            </a:r>
            <a:endParaRPr/>
          </a:p>
        </p:txBody>
      </p:sp>
      <p:pic>
        <p:nvPicPr>
          <p:cNvPr id="5366" name="Google Shape;5366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500" y="1017725"/>
            <a:ext cx="5704852" cy="347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7" name="Google Shape;5367;p192"/>
          <p:cNvSpPr txBox="1"/>
          <p:nvPr/>
        </p:nvSpPr>
        <p:spPr>
          <a:xfrm>
            <a:off x="552188" y="1858638"/>
            <a:ext cx="27474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Mac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shift + shift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Windows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shift + shift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1" name="Shape 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2" name="Google Shape;5372;p1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자주 쓰는 단축키,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코드 검색</a:t>
            </a:r>
            <a:endParaRPr/>
          </a:p>
        </p:txBody>
      </p:sp>
      <p:pic>
        <p:nvPicPr>
          <p:cNvPr id="5373" name="Google Shape;5373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950" y="1017725"/>
            <a:ext cx="5381550" cy="34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4" name="Google Shape;5374;p193"/>
          <p:cNvSpPr txBox="1"/>
          <p:nvPr/>
        </p:nvSpPr>
        <p:spPr>
          <a:xfrm>
            <a:off x="552188" y="1858638"/>
            <a:ext cx="27474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Mac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shift + command +</a:t>
            </a:r>
            <a:r>
              <a:rPr b="1" lang="en" sz="1800"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 F</a:t>
            </a:r>
            <a:endParaRPr b="1" sz="1800">
              <a:highlight>
                <a:schemeClr val="lt1"/>
              </a:highlight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Windows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ctrl + shift + F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8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1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검색에서 제외하는 방법</a:t>
            </a:r>
            <a:endParaRPr/>
          </a:p>
        </p:txBody>
      </p:sp>
      <p:pic>
        <p:nvPicPr>
          <p:cNvPr id="5380" name="Google Shape;5380;p194"/>
          <p:cNvPicPr preferRelativeResize="0"/>
          <p:nvPr/>
        </p:nvPicPr>
        <p:blipFill rotWithShape="1">
          <a:blip r:embed="rId3">
            <a:alphaModFix/>
          </a:blip>
          <a:srcRect b="0" l="3656" r="1619" t="27646"/>
          <a:stretch/>
        </p:blipFill>
        <p:spPr>
          <a:xfrm>
            <a:off x="863775" y="1105225"/>
            <a:ext cx="7129073" cy="340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1" name="Google Shape;5381;p194"/>
          <p:cNvSpPr/>
          <p:nvPr/>
        </p:nvSpPr>
        <p:spPr>
          <a:xfrm>
            <a:off x="1205050" y="4001275"/>
            <a:ext cx="1281300" cy="17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82" name="Google Shape;5382;p194"/>
          <p:cNvSpPr/>
          <p:nvPr/>
        </p:nvSpPr>
        <p:spPr>
          <a:xfrm>
            <a:off x="2517325" y="3886475"/>
            <a:ext cx="904200" cy="17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83" name="Google Shape;5383;p194"/>
          <p:cNvSpPr txBox="1"/>
          <p:nvPr/>
        </p:nvSpPr>
        <p:spPr>
          <a:xfrm>
            <a:off x="4630025" y="1444750"/>
            <a:ext cx="36132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log나, 디버깅, 임시 문서 등 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검색 필요성이 떨어지는</a:t>
            </a:r>
            <a:b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코드를 검색하지 않도록 설정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디렉토리 단위로 지정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7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8" name="Google Shape;5388;p1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자주 쓰는 단축키,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코드 자동 정렬</a:t>
            </a:r>
            <a:endParaRPr/>
          </a:p>
        </p:txBody>
      </p:sp>
      <p:pic>
        <p:nvPicPr>
          <p:cNvPr id="5389" name="Google Shape;5389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500" y="1017725"/>
            <a:ext cx="5704852" cy="347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0" name="Google Shape;5390;p195"/>
          <p:cNvSpPr txBox="1"/>
          <p:nvPr/>
        </p:nvSpPr>
        <p:spPr>
          <a:xfrm>
            <a:off x="552188" y="1858638"/>
            <a:ext cx="27474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Mac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command + opti</a:t>
            </a:r>
            <a:r>
              <a:rPr b="1" lang="en" sz="1800"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on + L</a:t>
            </a:r>
            <a:endParaRPr b="1" sz="1800">
              <a:highlight>
                <a:schemeClr val="lt1"/>
              </a:highlight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Windows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ctrl + alt + L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p1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자주 쓰는 단축키,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import 정리</a:t>
            </a:r>
            <a:endParaRPr/>
          </a:p>
        </p:txBody>
      </p:sp>
      <p:pic>
        <p:nvPicPr>
          <p:cNvPr id="5396" name="Google Shape;5396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500" y="1017725"/>
            <a:ext cx="5704852" cy="347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7" name="Google Shape;5397;p196"/>
          <p:cNvSpPr txBox="1"/>
          <p:nvPr/>
        </p:nvSpPr>
        <p:spPr>
          <a:xfrm>
            <a:off x="552188" y="1858638"/>
            <a:ext cx="27474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Mac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control+ option </a:t>
            </a:r>
            <a:r>
              <a:rPr b="1" lang="en" sz="1800"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+ O</a:t>
            </a:r>
            <a:endParaRPr b="1" sz="1800">
              <a:highlight>
                <a:schemeClr val="lt1"/>
              </a:highlight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Windows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ctrl + alt + O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1" name="Shape 5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2" name="Google Shape;5402;p1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자주 쓰는 단축키,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Commit</a:t>
            </a:r>
            <a:endParaRPr/>
          </a:p>
        </p:txBody>
      </p:sp>
      <p:pic>
        <p:nvPicPr>
          <p:cNvPr id="5403" name="Google Shape;540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950" y="1017725"/>
            <a:ext cx="5381550" cy="34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4" name="Google Shape;5404;p197"/>
          <p:cNvSpPr txBox="1"/>
          <p:nvPr/>
        </p:nvSpPr>
        <p:spPr>
          <a:xfrm>
            <a:off x="527913" y="1913288"/>
            <a:ext cx="27474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Mac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command + K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Windows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ctrl + K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8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Google Shape;5409;p1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자주 쓰는 단축키,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Push</a:t>
            </a:r>
            <a:endParaRPr/>
          </a:p>
        </p:txBody>
      </p:sp>
      <p:pic>
        <p:nvPicPr>
          <p:cNvPr id="5410" name="Google Shape;5410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950" y="1017725"/>
            <a:ext cx="5381550" cy="34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1" name="Google Shape;5411;p198"/>
          <p:cNvSpPr txBox="1"/>
          <p:nvPr/>
        </p:nvSpPr>
        <p:spPr>
          <a:xfrm>
            <a:off x="313213" y="1854713"/>
            <a:ext cx="27474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Mac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shift + command + K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Windows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   shift + ctrl + K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5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p1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유용한 기능,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Git Blame</a:t>
            </a:r>
            <a:endParaRPr/>
          </a:p>
        </p:txBody>
      </p:sp>
      <p:pic>
        <p:nvPicPr>
          <p:cNvPr id="5417" name="Google Shape;541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18725"/>
            <a:ext cx="4153452" cy="25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8" name="Google Shape;5418;p199"/>
          <p:cNvSpPr txBox="1"/>
          <p:nvPr/>
        </p:nvSpPr>
        <p:spPr>
          <a:xfrm>
            <a:off x="3801600" y="1317200"/>
            <a:ext cx="4925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코드 라인 별</a:t>
            </a: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로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Do Hyeon"/>
                <a:ea typeface="Do Hyeon"/>
                <a:cs typeface="Do Hyeon"/>
                <a:sym typeface="Do Hyeon"/>
              </a:rPr>
              <a:t>언제, 무슨 이</a:t>
            </a: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유로 수정되었는지 확인 가능하다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19" name="Google Shape;5419;p199"/>
          <p:cNvPicPr preferRelativeResize="0"/>
          <p:nvPr/>
        </p:nvPicPr>
        <p:blipFill rotWithShape="1">
          <a:blip r:embed="rId4">
            <a:alphaModFix/>
          </a:blip>
          <a:srcRect b="347" l="0" r="0" t="337"/>
          <a:stretch/>
        </p:blipFill>
        <p:spPr>
          <a:xfrm>
            <a:off x="3734825" y="2124875"/>
            <a:ext cx="4229103" cy="22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0" name="Google Shape;5420;p199"/>
          <p:cNvSpPr/>
          <p:nvPr/>
        </p:nvSpPr>
        <p:spPr>
          <a:xfrm>
            <a:off x="2055250" y="2835375"/>
            <a:ext cx="1366200" cy="21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4" name="Shape 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5" name="Google Shape;5425;p2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유용한 기능,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Git Blame</a:t>
            </a:r>
            <a:endParaRPr/>
          </a:p>
        </p:txBody>
      </p:sp>
      <p:pic>
        <p:nvPicPr>
          <p:cNvPr id="5426" name="Google Shape;5426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00" y="1218725"/>
            <a:ext cx="4380749" cy="255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7" name="Google Shape;5427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0100" y="2124875"/>
            <a:ext cx="4698625" cy="22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8" name="Google Shape;5428;p200"/>
          <p:cNvSpPr txBox="1"/>
          <p:nvPr/>
        </p:nvSpPr>
        <p:spPr>
          <a:xfrm>
            <a:off x="5146200" y="1311150"/>
            <a:ext cx="2943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특정 commit이 반영되기 전</a:t>
            </a:r>
            <a:b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코드를 확인할 수 있다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29" name="Google Shape;5429;p200"/>
          <p:cNvSpPr/>
          <p:nvPr/>
        </p:nvSpPr>
        <p:spPr>
          <a:xfrm>
            <a:off x="1302250" y="3375825"/>
            <a:ext cx="1366200" cy="21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3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p2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kta"/>
                <a:ea typeface="Mukta"/>
                <a:cs typeface="Mukta"/>
                <a:sym typeface="Mukta"/>
              </a:rPr>
              <a:t>IntelliJ IDEA 코드 임시 보관,</a:t>
            </a:r>
            <a:r>
              <a:rPr b="1" lang="en">
                <a:latin typeface="Mukta"/>
                <a:ea typeface="Mukta"/>
                <a:cs typeface="Mukta"/>
                <a:sym typeface="Mukta"/>
              </a:rPr>
              <a:t> Shelve Changes</a:t>
            </a:r>
            <a:endParaRPr/>
          </a:p>
        </p:txBody>
      </p:sp>
      <p:pic>
        <p:nvPicPr>
          <p:cNvPr id="5435" name="Google Shape;5435;p201"/>
          <p:cNvPicPr preferRelativeResize="0"/>
          <p:nvPr/>
        </p:nvPicPr>
        <p:blipFill rotWithShape="1">
          <a:blip r:embed="rId3">
            <a:alphaModFix/>
          </a:blip>
          <a:srcRect b="0" l="7969" r="7969" t="0"/>
          <a:stretch/>
        </p:blipFill>
        <p:spPr>
          <a:xfrm>
            <a:off x="1813512" y="1189675"/>
            <a:ext cx="5905628" cy="330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436" name="Google Shape;5436;p201"/>
          <p:cNvSpPr/>
          <p:nvPr/>
        </p:nvSpPr>
        <p:spPr>
          <a:xfrm>
            <a:off x="2322450" y="3442625"/>
            <a:ext cx="2247000" cy="24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37" name="Google Shape;5437;p201"/>
          <p:cNvSpPr txBox="1"/>
          <p:nvPr/>
        </p:nvSpPr>
        <p:spPr>
          <a:xfrm>
            <a:off x="3607825" y="1274125"/>
            <a:ext cx="4278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Git 기능 중 하나인 Stash에 대응하는 IDE 기능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commit하지 않고 코드 임시 저장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다양한 관점, X Oriented</a:t>
            </a:r>
            <a:endParaRPr/>
          </a:p>
        </p:txBody>
      </p:sp>
      <p:sp>
        <p:nvSpPr>
          <p:cNvPr id="2160" name="Google Shape;2160;p49"/>
          <p:cNvSpPr txBox="1"/>
          <p:nvPr>
            <p:ph idx="4294967295" type="subTitle"/>
          </p:nvPr>
        </p:nvSpPr>
        <p:spPr>
          <a:xfrm>
            <a:off x="480425" y="2101925"/>
            <a:ext cx="2707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데이터와 </a:t>
            </a:r>
            <a:r>
              <a:rPr lang="en"/>
              <a:t>해당 데이터를</a:t>
            </a:r>
            <a:br>
              <a:rPr lang="en"/>
            </a:br>
            <a:r>
              <a:rPr lang="en"/>
              <a:t>조작하는 메서드를 객체로 표현</a:t>
            </a:r>
            <a:endParaRPr/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상속, 캡슐화, 다형성 등 활용</a:t>
            </a:r>
            <a:endParaRPr/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코드 재사용성과 유지보수성을 높이는 프로그래밍 패러다임</a:t>
            </a:r>
            <a:endParaRPr/>
          </a:p>
        </p:txBody>
      </p:sp>
      <p:sp>
        <p:nvSpPr>
          <p:cNvPr id="2161" name="Google Shape;2161;p49"/>
          <p:cNvSpPr txBox="1"/>
          <p:nvPr>
            <p:ph idx="4294967295" type="subTitle"/>
          </p:nvPr>
        </p:nvSpPr>
        <p:spPr>
          <a:xfrm>
            <a:off x="3103350" y="2101925"/>
            <a:ext cx="2905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데이터 흐름과 변화를 비동기 처리</a:t>
            </a:r>
            <a:endParaRPr/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이벤트나 상태 변화를 실시간 반영</a:t>
            </a:r>
            <a:endParaRPr/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반응형 프로그래밍 패러다임</a:t>
            </a:r>
            <a:endParaRPr/>
          </a:p>
        </p:txBody>
      </p:sp>
      <p:sp>
        <p:nvSpPr>
          <p:cNvPr id="2162" name="Google Shape;2162;p49"/>
          <p:cNvSpPr txBox="1"/>
          <p:nvPr>
            <p:ph idx="4294967295" type="subTitle"/>
          </p:nvPr>
        </p:nvSpPr>
        <p:spPr>
          <a:xfrm>
            <a:off x="5878675" y="2101925"/>
            <a:ext cx="25980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순수 함수와 불변성을 기반</a:t>
            </a:r>
            <a:endParaRPr/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상태 변경을 피하고, 선언적으로 로직을 표현하는 프로그래밍 패러다임</a:t>
            </a:r>
            <a:endParaRPr/>
          </a:p>
        </p:txBody>
      </p:sp>
      <p:sp>
        <p:nvSpPr>
          <p:cNvPr id="2163" name="Google Shape;2163;p49"/>
          <p:cNvSpPr txBox="1"/>
          <p:nvPr>
            <p:ph idx="4294967295" type="subTitle"/>
          </p:nvPr>
        </p:nvSpPr>
        <p:spPr>
          <a:xfrm>
            <a:off x="785225" y="1731650"/>
            <a:ext cx="2175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SemiBold"/>
                <a:ea typeface="Mukta SemiBold"/>
                <a:cs typeface="Mukta SemiBold"/>
                <a:sym typeface="Mukta SemiBold"/>
              </a:rPr>
              <a:t>객체지향 프로그래밍</a:t>
            </a:r>
            <a:endParaRPr sz="1800"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164" name="Google Shape;2164;p49"/>
          <p:cNvSpPr txBox="1"/>
          <p:nvPr>
            <p:ph idx="4294967295" type="subTitle"/>
          </p:nvPr>
        </p:nvSpPr>
        <p:spPr>
          <a:xfrm>
            <a:off x="3408150" y="1731650"/>
            <a:ext cx="2175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SemiBold"/>
                <a:ea typeface="Mukta SemiBold"/>
                <a:cs typeface="Mukta SemiBold"/>
                <a:sym typeface="Mukta SemiBold"/>
              </a:rPr>
              <a:t>리액티브 프로그래밍</a:t>
            </a:r>
            <a:endParaRPr sz="1800"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165" name="Google Shape;2165;p49"/>
          <p:cNvSpPr txBox="1"/>
          <p:nvPr>
            <p:ph idx="4294967295" type="subTitle"/>
          </p:nvPr>
        </p:nvSpPr>
        <p:spPr>
          <a:xfrm>
            <a:off x="6107275" y="1731650"/>
            <a:ext cx="2175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SemiBold"/>
                <a:ea typeface="Mukta SemiBold"/>
                <a:cs typeface="Mukta SemiBold"/>
                <a:sym typeface="Mukta SemiBold"/>
              </a:rPr>
              <a:t>함수형 프로그래밍</a:t>
            </a:r>
            <a:endParaRPr sz="1800"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166" name="Google Shape;2166;p49"/>
          <p:cNvSpPr txBox="1"/>
          <p:nvPr>
            <p:ph idx="4294967295" type="subTitle"/>
          </p:nvPr>
        </p:nvSpPr>
        <p:spPr>
          <a:xfrm>
            <a:off x="1799750" y="3683625"/>
            <a:ext cx="6216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 Hyeon"/>
                <a:ea typeface="Do Hyeon"/>
                <a:cs typeface="Do Hyeon"/>
                <a:sym typeface="Do Hyeon"/>
              </a:rPr>
              <a:t>이 외에도 다양한 패러다임이 개발에 존재한다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" name="Google Shape;2171;p50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172" name="Google Shape;2172;p50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173" name="Google Shape;2173;p50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174" name="Google Shape;2174;p50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175" name="Google Shape;2175;p50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176" name="Google Shape;2176;p50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177" name="Google Shape;2177;p50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178" name="Google Shape;2178;p50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79" name="Google Shape;2179;p50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180" name="Google Shape;2180;p50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50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2" name="Google Shape;2182;p50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83" name="Google Shape;2183;p50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184" name="Google Shape;2184;p50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50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6" name="Google Shape;2186;p50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7" name="Google Shape;2187;p50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8" name="Google Shape;2188;p50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9" name="Google Shape;2189;p50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90" name="Google Shape;2190;p50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191" name="Google Shape;2191;p50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92" name="Google Shape;2192;p50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93" name="Google Shape;2193;p50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194" name="Google Shape;2194;p50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195" name="Google Shape;2195;p5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6" name="Google Shape;2196;p5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7" name="Google Shape;2197;p50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8" name="Google Shape;2198;p50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199" name="Google Shape;2199;p50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200" name="Google Shape;2200;p50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50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50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50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4" name="Google Shape;2204;p50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0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0"/>
          <p:cNvSpPr txBox="1"/>
          <p:nvPr>
            <p:ph type="title"/>
          </p:nvPr>
        </p:nvSpPr>
        <p:spPr>
          <a:xfrm>
            <a:off x="1175950" y="1871675"/>
            <a:ext cx="64575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자바는</a:t>
            </a:r>
            <a:br>
              <a:rPr lang="en" sz="4800"/>
            </a:br>
            <a:r>
              <a:rPr lang="en" sz="4800"/>
              <a:t>객체지향을 추구한다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 근간, 값과 식별자</a:t>
            </a:r>
            <a:endParaRPr/>
          </a:p>
        </p:txBody>
      </p:sp>
      <p:sp>
        <p:nvSpPr>
          <p:cNvPr id="2212" name="Google Shape;2212;p51"/>
          <p:cNvSpPr txBox="1"/>
          <p:nvPr>
            <p:ph idx="1" type="subTitle"/>
          </p:nvPr>
        </p:nvSpPr>
        <p:spPr>
          <a:xfrm>
            <a:off x="892425" y="1380000"/>
            <a:ext cx="637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객체Object는 값Value과 식별자Identifier로 구분한다</a:t>
            </a:r>
            <a:endParaRPr/>
          </a:p>
        </p:txBody>
      </p:sp>
      <p:sp>
        <p:nvSpPr>
          <p:cNvPr id="2213" name="Google Shape;2213;p51"/>
          <p:cNvSpPr txBox="1"/>
          <p:nvPr>
            <p:ph idx="2" type="subTitle"/>
          </p:nvPr>
        </p:nvSpPr>
        <p:spPr>
          <a:xfrm>
            <a:off x="4666475" y="1756825"/>
            <a:ext cx="3757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반면 값을 사용하는 컨텍스트는 식별자 동일 여부와 상관 없이 데이터가 같다면 동일한 형식으로 여긴다.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이를 객체 컨텍스트로 평가하면 식별자가 다르기 때문에 </a:t>
            </a:r>
            <a:r>
              <a:rPr b="1" lang="en"/>
              <a:t>false</a:t>
            </a:r>
            <a:r>
              <a:rPr lang="en"/>
              <a:t>를 반환한다. 자바에서 값을 비교하기 위해 </a:t>
            </a:r>
            <a:r>
              <a:rPr b="1" lang="en"/>
              <a:t>.equals()</a:t>
            </a:r>
            <a:r>
              <a:rPr lang="en"/>
              <a:t>를 사용하는 이유다.</a:t>
            </a:r>
            <a:endParaRPr/>
          </a:p>
        </p:txBody>
      </p:sp>
      <p:sp>
        <p:nvSpPr>
          <p:cNvPr id="2214" name="Google Shape;2214;p51"/>
          <p:cNvSpPr txBox="1"/>
          <p:nvPr>
            <p:ph idx="3" type="subTitle"/>
          </p:nvPr>
        </p:nvSpPr>
        <p:spPr>
          <a:xfrm>
            <a:off x="892425" y="1756825"/>
            <a:ext cx="35574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객체는 식별자를 통해 구분</a:t>
            </a:r>
            <a:r>
              <a:rPr lang="en"/>
              <a:t>한다.</a:t>
            </a:r>
            <a:br>
              <a:rPr lang="en"/>
            </a:br>
            <a:r>
              <a:rPr lang="en"/>
              <a:t>프로그램 런타임 시 메모리에 주소가 할당 되는데, 이 주소값이 바로 식별자다.</a:t>
            </a:r>
            <a:br>
              <a:rPr lang="en"/>
            </a:br>
            <a:r>
              <a:rPr b="1" lang="en"/>
              <a:t>필드값이나 내부 요소가 동일한 형태라도 식별자가 다르다면 동일한 객체로 볼 수 없다.</a:t>
            </a:r>
            <a:br>
              <a:rPr lang="en"/>
            </a:br>
            <a:r>
              <a:rPr lang="en"/>
              <a:t>객체의 동가성을 평가하는 방법은</a:t>
            </a:r>
            <a:br>
              <a:rPr lang="en"/>
            </a:br>
            <a:r>
              <a:rPr lang="en"/>
              <a:t>객체의 메모리 주소가 같은지 살펴보는 것이다.</a:t>
            </a:r>
            <a:endParaRPr/>
          </a:p>
        </p:txBody>
      </p:sp>
      <p:sp>
        <p:nvSpPr>
          <p:cNvPr id="2215" name="Google Shape;2215;p51"/>
          <p:cNvSpPr txBox="1"/>
          <p:nvPr/>
        </p:nvSpPr>
        <p:spPr>
          <a:xfrm>
            <a:off x="993675" y="3622600"/>
            <a:ext cx="6655200" cy="67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"abc"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"abc"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false, 식별자 비교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"abc"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equals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"abc"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)); </a:t>
            </a:r>
            <a:r>
              <a:rPr i="1" lang="en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true, 값 비교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저는 이런 사람입니다</a:t>
            </a:r>
            <a:endParaRPr/>
          </a:p>
        </p:txBody>
      </p:sp>
      <p:sp>
        <p:nvSpPr>
          <p:cNvPr id="1759" name="Google Shape;1759;p34"/>
          <p:cNvSpPr txBox="1"/>
          <p:nvPr>
            <p:ph idx="2" type="subTitle"/>
          </p:nvPr>
        </p:nvSpPr>
        <p:spPr>
          <a:xfrm>
            <a:off x="1465800" y="2731400"/>
            <a:ext cx="3008700" cy="16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버드뷰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2022~ing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사람인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2016~2022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인하우스 SI 기업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2015~2016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비영리 웹게임 사이트 운영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2006~2015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760" name="Google Shape;1760;p34"/>
          <p:cNvSpPr txBox="1"/>
          <p:nvPr>
            <p:ph idx="3" type="subTitle"/>
          </p:nvPr>
        </p:nvSpPr>
        <p:spPr>
          <a:xfrm>
            <a:off x="895675" y="2246588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10년차 백엔드 엔지니어</a:t>
            </a:r>
            <a:endParaRPr/>
          </a:p>
        </p:txBody>
      </p:sp>
      <p:sp>
        <p:nvSpPr>
          <p:cNvPr id="1761" name="Google Shape;1761;p34"/>
          <p:cNvSpPr txBox="1"/>
          <p:nvPr>
            <p:ph idx="4" type="subTitle"/>
          </p:nvPr>
        </p:nvSpPr>
        <p:spPr>
          <a:xfrm>
            <a:off x="4748281" y="2176950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주요 외부 활동</a:t>
            </a:r>
            <a:endParaRPr/>
          </a:p>
        </p:txBody>
      </p:sp>
      <p:sp>
        <p:nvSpPr>
          <p:cNvPr id="1762" name="Google Shape;1762;p34"/>
          <p:cNvSpPr/>
          <p:nvPr/>
        </p:nvSpPr>
        <p:spPr>
          <a:xfrm>
            <a:off x="2292475" y="1397338"/>
            <a:ext cx="706500" cy="640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63" name="Google Shape;1763;p34"/>
          <p:cNvSpPr/>
          <p:nvPr/>
        </p:nvSpPr>
        <p:spPr>
          <a:xfrm>
            <a:off x="6145075" y="1397338"/>
            <a:ext cx="706500" cy="640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64" name="Google Shape;1764;p34"/>
          <p:cNvSpPr/>
          <p:nvPr/>
        </p:nvSpPr>
        <p:spPr>
          <a:xfrm>
            <a:off x="4461234" y="1615212"/>
            <a:ext cx="221582" cy="20081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34"/>
          <p:cNvSpPr/>
          <p:nvPr/>
        </p:nvSpPr>
        <p:spPr>
          <a:xfrm>
            <a:off x="6343374" y="1585100"/>
            <a:ext cx="316307" cy="261064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34"/>
          <p:cNvSpPr/>
          <p:nvPr/>
        </p:nvSpPr>
        <p:spPr>
          <a:xfrm>
            <a:off x="2501779" y="1593308"/>
            <a:ext cx="287909" cy="244638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352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767" name="Google Shape;1767;p34"/>
          <p:cNvSpPr txBox="1"/>
          <p:nvPr>
            <p:ph idx="2" type="subTitle"/>
          </p:nvPr>
        </p:nvSpPr>
        <p:spPr>
          <a:xfrm>
            <a:off x="4993975" y="2731400"/>
            <a:ext cx="3008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데브콘 서울 멘토 </a:t>
            </a:r>
            <a:r>
              <a:rPr lang="en" sz="1100"/>
              <a:t>이력서 및 성과관리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교보문고 리드잇 매거진 필진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마이크로소프트웨어 필진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커뮤니티 내 세미나 발표</a:t>
            </a:r>
            <a:endParaRPr/>
          </a:p>
        </p:txBody>
      </p:sp>
      <p:grpSp>
        <p:nvGrpSpPr>
          <p:cNvPr id="1768" name="Google Shape;1768;p34"/>
          <p:cNvGrpSpPr/>
          <p:nvPr/>
        </p:nvGrpSpPr>
        <p:grpSpPr>
          <a:xfrm>
            <a:off x="4993972" y="1189814"/>
            <a:ext cx="2828140" cy="3212368"/>
            <a:chOff x="5536925" y="873250"/>
            <a:chExt cx="2941383" cy="3768616"/>
          </a:xfrm>
        </p:grpSpPr>
        <p:grpSp>
          <p:nvGrpSpPr>
            <p:cNvPr id="1769" name="Google Shape;1769;p34"/>
            <p:cNvGrpSpPr/>
            <p:nvPr/>
          </p:nvGrpSpPr>
          <p:grpSpPr>
            <a:xfrm>
              <a:off x="5536925" y="873250"/>
              <a:ext cx="2941383" cy="3768616"/>
              <a:chOff x="5536925" y="873250"/>
              <a:chExt cx="2941383" cy="3768616"/>
            </a:xfrm>
          </p:grpSpPr>
          <p:sp>
            <p:nvSpPr>
              <p:cNvPr id="1770" name="Google Shape;1770;p34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71" name="Google Shape;1771;p34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772" name="Google Shape;1772;p34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773" name="Google Shape;1773;p34"/>
            <p:cNvGrpSpPr/>
            <p:nvPr/>
          </p:nvGrpSpPr>
          <p:grpSpPr>
            <a:xfrm>
              <a:off x="5679908" y="972030"/>
              <a:ext cx="550829" cy="109626"/>
              <a:chOff x="9481915" y="-124291"/>
              <a:chExt cx="1421494" cy="282832"/>
            </a:xfrm>
          </p:grpSpPr>
          <p:sp>
            <p:nvSpPr>
              <p:cNvPr id="1774" name="Google Shape;1774;p34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4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4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7" name="Google Shape;1777;p34"/>
            <p:cNvGrpSpPr/>
            <p:nvPr/>
          </p:nvGrpSpPr>
          <p:grpSpPr>
            <a:xfrm>
              <a:off x="7722332" y="979252"/>
              <a:ext cx="565480" cy="109623"/>
              <a:chOff x="3415750" y="2213450"/>
              <a:chExt cx="1484200" cy="287725"/>
            </a:xfrm>
          </p:grpSpPr>
          <p:sp>
            <p:nvSpPr>
              <p:cNvPr id="1778" name="Google Shape;1778;p34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4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4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4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4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4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84" name="Google Shape;1784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1917" l="0" r="0" t="-151"/>
          <a:stretch/>
        </p:blipFill>
        <p:spPr>
          <a:xfrm>
            <a:off x="5131393" y="1606474"/>
            <a:ext cx="2507400" cy="2535600"/>
          </a:xfrm>
          <a:prstGeom prst="roundRect">
            <a:avLst>
              <a:gd fmla="val 437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 근간, </a:t>
            </a:r>
            <a:r>
              <a:rPr lang="en"/>
              <a:t>다형성</a:t>
            </a:r>
            <a:endParaRPr/>
          </a:p>
        </p:txBody>
      </p:sp>
      <p:sp>
        <p:nvSpPr>
          <p:cNvPr id="2221" name="Google Shape;2221;p52"/>
          <p:cNvSpPr txBox="1"/>
          <p:nvPr>
            <p:ph idx="1" type="subTitle"/>
          </p:nvPr>
        </p:nvSpPr>
        <p:spPr>
          <a:xfrm>
            <a:off x="892425" y="1380000"/>
            <a:ext cx="637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객체는 대체가능성Substitution을 지녔다</a:t>
            </a:r>
            <a:endParaRPr/>
          </a:p>
        </p:txBody>
      </p:sp>
      <p:sp>
        <p:nvSpPr>
          <p:cNvPr id="2222" name="Google Shape;2222;p52"/>
          <p:cNvSpPr txBox="1"/>
          <p:nvPr/>
        </p:nvSpPr>
        <p:spPr>
          <a:xfrm>
            <a:off x="522475" y="3037125"/>
            <a:ext cx="4646700" cy="14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Runnable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"working"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3" name="Google Shape;2223;p52"/>
          <p:cNvSpPr txBox="1"/>
          <p:nvPr>
            <p:ph idx="3" type="subTitle"/>
          </p:nvPr>
        </p:nvSpPr>
        <p:spPr>
          <a:xfrm>
            <a:off x="892425" y="1756825"/>
            <a:ext cx="35574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Worker가 Runnable 인터페이스를 구성하여 Worker로도, Runnable로도 인식 가능하다.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다형성 특징 중 하나인 대체가능성이다.</a:t>
            </a:r>
            <a:br>
              <a:rPr lang="en"/>
            </a:br>
            <a:r>
              <a:rPr b="1" lang="en"/>
              <a:t>동일한 객체일지라도 다양한 형type으로 받아 사용 가능하다.</a:t>
            </a:r>
            <a:endParaRPr b="1"/>
          </a:p>
        </p:txBody>
      </p:sp>
      <p:sp>
        <p:nvSpPr>
          <p:cNvPr id="2224" name="Google Shape;2224;p52"/>
          <p:cNvSpPr txBox="1"/>
          <p:nvPr>
            <p:ph idx="2" type="subTitle"/>
          </p:nvPr>
        </p:nvSpPr>
        <p:spPr>
          <a:xfrm>
            <a:off x="4666475" y="1756825"/>
            <a:ext cx="37575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단, Runnable로 받을 경우 Worker는 Worker로 기능하지 못하고 Runnable 기반으로 동작한다. Runnable 포인터로 다루니 Runnable에 포함된 메서드만 사용 가능하다.</a:t>
            </a:r>
            <a:endParaRPr/>
          </a:p>
        </p:txBody>
      </p:sp>
      <p:sp>
        <p:nvSpPr>
          <p:cNvPr id="2225" name="Google Shape;2225;p52"/>
          <p:cNvSpPr txBox="1"/>
          <p:nvPr/>
        </p:nvSpPr>
        <p:spPr>
          <a:xfrm>
            <a:off x="5172825" y="3757900"/>
            <a:ext cx="3557400" cy="7488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Runnable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 근간, 다형성</a:t>
            </a:r>
            <a:endParaRPr/>
          </a:p>
        </p:txBody>
      </p:sp>
      <p:sp>
        <p:nvSpPr>
          <p:cNvPr id="2231" name="Google Shape;2231;p53"/>
          <p:cNvSpPr txBox="1"/>
          <p:nvPr>
            <p:ph idx="1" type="subTitle"/>
          </p:nvPr>
        </p:nvSpPr>
        <p:spPr>
          <a:xfrm>
            <a:off x="892425" y="1380000"/>
            <a:ext cx="6373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객체는 </a:t>
            </a:r>
            <a:r>
              <a:rPr lang="en"/>
              <a:t>내적동질성Internal identity</a:t>
            </a:r>
            <a:r>
              <a:rPr lang="en"/>
              <a:t>을 지녔다</a:t>
            </a:r>
            <a:endParaRPr/>
          </a:p>
        </p:txBody>
      </p:sp>
      <p:sp>
        <p:nvSpPr>
          <p:cNvPr id="2232" name="Google Shape;2232;p53"/>
          <p:cNvSpPr txBox="1"/>
          <p:nvPr/>
        </p:nvSpPr>
        <p:spPr>
          <a:xfrm>
            <a:off x="5134150" y="1380000"/>
            <a:ext cx="3403500" cy="31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Runnable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"print"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HardWorker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"HardWorking"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HardWorker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3" name="Google Shape;2233;p53"/>
          <p:cNvSpPr txBox="1"/>
          <p:nvPr>
            <p:ph idx="3" type="subTitle"/>
          </p:nvPr>
        </p:nvSpPr>
        <p:spPr>
          <a:xfrm>
            <a:off x="892425" y="1756825"/>
            <a:ext cx="35574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어떠한 경우든 객체 생성을 주도한 대상으로 함수포인터를 유지하겠다는 원칙이다. 형</a:t>
            </a:r>
            <a:r>
              <a:rPr lang="en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/>
              <a:t>을 </a:t>
            </a:r>
            <a:r>
              <a:rPr lang="en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/>
              <a:t>로 본다고 할지라도 객체를 만들 때 주도한 </a:t>
            </a:r>
            <a:r>
              <a:rPr lang="en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HardWorker</a:t>
            </a:r>
            <a:r>
              <a:rPr lang="en"/>
              <a:t>를 그대로 참조하게 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객체가 태어난 출신지를 중요시 여기는 게 객체지향 중요한 규칙 중 하나다.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격리, 객체지향이 추구하는 목표 </a:t>
            </a:r>
            <a:endParaRPr/>
          </a:p>
        </p:txBody>
      </p:sp>
      <p:sp>
        <p:nvSpPr>
          <p:cNvPr id="2239" name="Google Shape;2239;p54"/>
          <p:cNvSpPr txBox="1"/>
          <p:nvPr>
            <p:ph idx="3" type="subTitle"/>
          </p:nvPr>
        </p:nvSpPr>
        <p:spPr>
          <a:xfrm>
            <a:off x="1127400" y="1525850"/>
            <a:ext cx="68892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기능 캡슐화, Encapsulation of Functionality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lang="en" sz="1500">
                <a:solidFill>
                  <a:srgbClr val="000000"/>
                </a:solidFill>
              </a:rPr>
              <a:t> 외부에서 몰라도 될 세부 기능을 노출하지 않</a:t>
            </a:r>
            <a:r>
              <a:rPr lang="en" sz="1500">
                <a:solidFill>
                  <a:srgbClr val="000000"/>
                </a:solidFill>
              </a:rPr>
              <a:t>아</a:t>
            </a:r>
            <a:r>
              <a:rPr lang="en" sz="1500">
                <a:solidFill>
                  <a:srgbClr val="000000"/>
                </a:solidFill>
              </a:rPr>
              <a:t> 객체를 보다 쉽게 사용하게 만든다. 외부 변화, 수정, 오류에 대한 여파Side effect를 막는다.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127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800">
                <a:solidFill>
                  <a:srgbClr val="000000"/>
                </a:solidFill>
              </a:rPr>
              <a:t>상태 관리, Maintenance of State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lang="en" sz="1500">
                <a:solidFill>
                  <a:srgbClr val="000000"/>
                </a:solidFill>
              </a:rPr>
              <a:t>객체지향이 식별자를 참조하려는 이유는 상태 관리 때문이다.</a:t>
            </a:r>
            <a:br>
              <a:rPr lang="en" sz="1500">
                <a:solidFill>
                  <a:srgbClr val="000000"/>
                </a:solidFill>
              </a:rPr>
            </a:br>
            <a:r>
              <a:rPr lang="en" sz="1500">
                <a:solidFill>
                  <a:srgbClr val="000000"/>
                </a:solidFill>
              </a:rPr>
              <a:t>모든 상태 변화를 객체 스스로 관리한다.</a:t>
            </a:r>
            <a:br>
              <a:rPr lang="en" sz="1500">
                <a:solidFill>
                  <a:srgbClr val="000000"/>
                </a:solidFill>
              </a:rPr>
            </a:br>
            <a:r>
              <a:rPr lang="en" sz="1500">
                <a:solidFill>
                  <a:srgbClr val="000000"/>
                </a:solidFill>
              </a:rPr>
              <a:t>이를 위해 객체 데이터를 은닉한다.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55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245" name="Google Shape;2245;p55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246" name="Google Shape;2246;p55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247" name="Google Shape;2247;p55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248" name="Google Shape;2248;p55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249" name="Google Shape;2249;p55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250" name="Google Shape;2250;p55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51" name="Google Shape;2251;p55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52" name="Google Shape;2252;p55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253" name="Google Shape;2253;p55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55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55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56" name="Google Shape;2256;p55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257" name="Google Shape;2257;p55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55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55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55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1" name="Google Shape;2261;p55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2" name="Google Shape;2262;p55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63" name="Google Shape;2263;p55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264" name="Google Shape;2264;p55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265" name="Google Shape;2265;p55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266" name="Google Shape;2266;p55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267" name="Google Shape;2267;p55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268" name="Google Shape;2268;p55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9" name="Google Shape;2269;p55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0" name="Google Shape;2270;p55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1" name="Google Shape;2271;p55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272" name="Google Shape;2272;p55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273" name="Google Shape;2273;p55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55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55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55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77" name="Google Shape;2277;p55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55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55"/>
          <p:cNvSpPr txBox="1"/>
          <p:nvPr>
            <p:ph type="title"/>
          </p:nvPr>
        </p:nvSpPr>
        <p:spPr>
          <a:xfrm>
            <a:off x="1175950" y="1871675"/>
            <a:ext cx="64575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격리Isolation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격리가 제대로 되었는지 알아보는 방법은</a:t>
            </a:r>
            <a:br>
              <a:rPr lang="en" sz="2400"/>
            </a:br>
            <a:r>
              <a:rPr b="1" lang="en" sz="2400">
                <a:solidFill>
                  <a:srgbClr val="EB5757"/>
                </a:solidFill>
                <a:latin typeface="Mukta"/>
                <a:ea typeface="Mukta"/>
                <a:cs typeface="Mukta"/>
                <a:sym typeface="Mukta"/>
              </a:rPr>
              <a:t>다른 파일에 의해 코드가 수정되지 않았는지</a:t>
            </a:r>
            <a:br>
              <a:rPr lang="en" sz="2400"/>
            </a:br>
            <a:r>
              <a:rPr lang="en" sz="2400"/>
              <a:t>살펴보면 된다.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 SOLID 법칙</a:t>
            </a:r>
            <a:endParaRPr/>
          </a:p>
        </p:txBody>
      </p:sp>
      <p:sp>
        <p:nvSpPr>
          <p:cNvPr id="2285" name="Google Shape;2285;p56"/>
          <p:cNvSpPr/>
          <p:nvPr/>
        </p:nvSpPr>
        <p:spPr>
          <a:xfrm>
            <a:off x="1463246" y="2564488"/>
            <a:ext cx="601500" cy="60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S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86" name="Google Shape;2286;p56"/>
          <p:cNvSpPr/>
          <p:nvPr/>
        </p:nvSpPr>
        <p:spPr>
          <a:xfrm>
            <a:off x="2871004" y="2564488"/>
            <a:ext cx="601500" cy="601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O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87" name="Google Shape;2287;p56"/>
          <p:cNvSpPr/>
          <p:nvPr/>
        </p:nvSpPr>
        <p:spPr>
          <a:xfrm>
            <a:off x="4275463" y="2564488"/>
            <a:ext cx="601500" cy="601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L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88" name="Google Shape;2288;p56"/>
          <p:cNvSpPr/>
          <p:nvPr/>
        </p:nvSpPr>
        <p:spPr>
          <a:xfrm>
            <a:off x="5683221" y="2564488"/>
            <a:ext cx="601500" cy="60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89" name="Google Shape;2289;p56"/>
          <p:cNvSpPr/>
          <p:nvPr/>
        </p:nvSpPr>
        <p:spPr>
          <a:xfrm>
            <a:off x="7087679" y="2564488"/>
            <a:ext cx="601500" cy="601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290" name="Google Shape;2290;p56"/>
          <p:cNvSpPr txBox="1"/>
          <p:nvPr/>
        </p:nvSpPr>
        <p:spPr>
          <a:xfrm>
            <a:off x="4941625" y="1840475"/>
            <a:ext cx="2084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4C8A"/>
                </a:solidFill>
              </a:rPr>
              <a:t>I</a:t>
            </a:r>
            <a:r>
              <a:rPr lang="en" sz="1100"/>
              <a:t>SP, Interface Segregation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91" name="Google Shape;2291;p56"/>
          <p:cNvSpPr txBox="1"/>
          <p:nvPr/>
        </p:nvSpPr>
        <p:spPr>
          <a:xfrm>
            <a:off x="2127750" y="1840425"/>
            <a:ext cx="2088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4C8A"/>
                </a:solidFill>
              </a:rPr>
              <a:t>O</a:t>
            </a:r>
            <a:r>
              <a:rPr lang="en" sz="1100"/>
              <a:t>CP, Open Closed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92" name="Google Shape;2292;p56"/>
          <p:cNvSpPr txBox="1"/>
          <p:nvPr/>
        </p:nvSpPr>
        <p:spPr>
          <a:xfrm>
            <a:off x="719996" y="3829763"/>
            <a:ext cx="20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4C8A"/>
                </a:solidFill>
              </a:rPr>
              <a:t>S</a:t>
            </a:r>
            <a:r>
              <a:rPr lang="en" sz="1100"/>
              <a:t>RP, Single Responsibility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93" name="Google Shape;2293;p56"/>
          <p:cNvSpPr txBox="1"/>
          <p:nvPr/>
        </p:nvSpPr>
        <p:spPr>
          <a:xfrm>
            <a:off x="3537163" y="3829763"/>
            <a:ext cx="20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4C8A"/>
                </a:solidFill>
              </a:rPr>
              <a:t>L</a:t>
            </a:r>
            <a:r>
              <a:rPr lang="en" sz="1100"/>
              <a:t>SP, Liskov Substitustion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94" name="Google Shape;2294;p56"/>
          <p:cNvSpPr txBox="1"/>
          <p:nvPr/>
        </p:nvSpPr>
        <p:spPr>
          <a:xfrm>
            <a:off x="6347729" y="3829763"/>
            <a:ext cx="20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14C8A"/>
                </a:solidFill>
              </a:rPr>
              <a:t>D</a:t>
            </a:r>
            <a:r>
              <a:rPr lang="en" sz="1100"/>
              <a:t>IP, Dependency Inversion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95" name="Google Shape;2295;p56"/>
          <p:cNvSpPr txBox="1"/>
          <p:nvPr/>
        </p:nvSpPr>
        <p:spPr>
          <a:xfrm>
            <a:off x="2129404" y="159858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개방폐쇄 원칙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296" name="Google Shape;2296;p56"/>
          <p:cNvSpPr txBox="1"/>
          <p:nvPr/>
        </p:nvSpPr>
        <p:spPr>
          <a:xfrm>
            <a:off x="4941621" y="159858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인터페이스 분리 원칙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297" name="Google Shape;2297;p56"/>
          <p:cNvSpPr txBox="1"/>
          <p:nvPr/>
        </p:nvSpPr>
        <p:spPr>
          <a:xfrm>
            <a:off x="721646" y="354083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단일책임 원칙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298" name="Google Shape;2298;p56"/>
          <p:cNvSpPr txBox="1"/>
          <p:nvPr/>
        </p:nvSpPr>
        <p:spPr>
          <a:xfrm>
            <a:off x="3532213" y="3540838"/>
            <a:ext cx="2088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리스코프 치환 원칙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299" name="Google Shape;2299;p56"/>
          <p:cNvSpPr txBox="1"/>
          <p:nvPr/>
        </p:nvSpPr>
        <p:spPr>
          <a:xfrm>
            <a:off x="6346079" y="354083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의존성 역전 원칙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2300" name="Google Shape;2300;p56"/>
          <p:cNvCxnSpPr>
            <a:stCxn id="2297" idx="0"/>
            <a:endCxn id="2285" idx="4"/>
          </p:cNvCxnSpPr>
          <p:nvPr/>
        </p:nvCxnSpPr>
        <p:spPr>
          <a:xfrm rot="-5400000">
            <a:off x="1576796" y="335303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1" name="Google Shape;2301;p56"/>
          <p:cNvCxnSpPr>
            <a:stCxn id="2285" idx="6"/>
            <a:endCxn id="2286" idx="2"/>
          </p:cNvCxnSpPr>
          <p:nvPr/>
        </p:nvCxnSpPr>
        <p:spPr>
          <a:xfrm>
            <a:off x="2064746" y="2865238"/>
            <a:ext cx="806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56"/>
          <p:cNvCxnSpPr>
            <a:stCxn id="2286" idx="6"/>
            <a:endCxn id="2287" idx="2"/>
          </p:cNvCxnSpPr>
          <p:nvPr/>
        </p:nvCxnSpPr>
        <p:spPr>
          <a:xfrm>
            <a:off x="3472504" y="2865238"/>
            <a:ext cx="8031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3" name="Google Shape;2303;p56"/>
          <p:cNvCxnSpPr>
            <a:stCxn id="2287" idx="6"/>
            <a:endCxn id="2288" idx="2"/>
          </p:cNvCxnSpPr>
          <p:nvPr/>
        </p:nvCxnSpPr>
        <p:spPr>
          <a:xfrm>
            <a:off x="4876963" y="2865238"/>
            <a:ext cx="806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56"/>
          <p:cNvCxnSpPr>
            <a:stCxn id="2288" idx="6"/>
            <a:endCxn id="2289" idx="2"/>
          </p:cNvCxnSpPr>
          <p:nvPr/>
        </p:nvCxnSpPr>
        <p:spPr>
          <a:xfrm>
            <a:off x="6284721" y="2865238"/>
            <a:ext cx="8031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5" name="Google Shape;2305;p56"/>
          <p:cNvCxnSpPr>
            <a:stCxn id="2291" idx="2"/>
            <a:endCxn id="2286" idx="0"/>
          </p:cNvCxnSpPr>
          <p:nvPr/>
        </p:nvCxnSpPr>
        <p:spPr>
          <a:xfrm flipH="1" rot="-5400000">
            <a:off x="2965500" y="2357775"/>
            <a:ext cx="4131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6" name="Google Shape;2306;p56"/>
          <p:cNvCxnSpPr>
            <a:stCxn id="2290" idx="2"/>
            <a:endCxn id="2288" idx="0"/>
          </p:cNvCxnSpPr>
          <p:nvPr/>
        </p:nvCxnSpPr>
        <p:spPr>
          <a:xfrm flipH="1" rot="-5400000">
            <a:off x="5777875" y="2357675"/>
            <a:ext cx="412800" cy="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56"/>
          <p:cNvCxnSpPr>
            <a:stCxn id="2287" idx="4"/>
            <a:endCxn id="2298" idx="0"/>
          </p:cNvCxnSpPr>
          <p:nvPr/>
        </p:nvCxnSpPr>
        <p:spPr>
          <a:xfrm flipH="1" rot="-5400000">
            <a:off x="4389013" y="335318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8" name="Google Shape;2308;p56"/>
          <p:cNvCxnSpPr>
            <a:stCxn id="2289" idx="4"/>
            <a:endCxn id="2299" idx="0"/>
          </p:cNvCxnSpPr>
          <p:nvPr/>
        </p:nvCxnSpPr>
        <p:spPr>
          <a:xfrm flipH="1" rot="-5400000">
            <a:off x="7201229" y="335318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9" name="Google Shape;2309;p56"/>
          <p:cNvSpPr/>
          <p:nvPr/>
        </p:nvSpPr>
        <p:spPr>
          <a:xfrm>
            <a:off x="2345115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56"/>
          <p:cNvSpPr/>
          <p:nvPr/>
        </p:nvSpPr>
        <p:spPr>
          <a:xfrm>
            <a:off x="3751227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56"/>
          <p:cNvSpPr/>
          <p:nvPr/>
        </p:nvSpPr>
        <p:spPr>
          <a:xfrm>
            <a:off x="5157352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56"/>
          <p:cNvSpPr/>
          <p:nvPr/>
        </p:nvSpPr>
        <p:spPr>
          <a:xfrm>
            <a:off x="6563452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</a:t>
            </a:r>
            <a:r>
              <a:rPr lang="en"/>
              <a:t>단일책임 원칙</a:t>
            </a:r>
            <a:endParaRPr/>
          </a:p>
        </p:txBody>
      </p:sp>
      <p:sp>
        <p:nvSpPr>
          <p:cNvPr id="2318" name="Google Shape;2318;p57"/>
          <p:cNvSpPr txBox="1"/>
          <p:nvPr/>
        </p:nvSpPr>
        <p:spPr>
          <a:xfrm>
            <a:off x="899425" y="1504550"/>
            <a:ext cx="30000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SRP에서 책임은 변경 사유를 의미한다.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객체를 건드는 이유를</a:t>
            </a:r>
            <a:br>
              <a:rPr lang="en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하나로 유지하라는 원칙이다.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코드 변동 주기와 목적을 바탕으로</a:t>
            </a:r>
            <a:br>
              <a:rPr lang="en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객체를 분리하여 만든다.</a:t>
            </a:r>
            <a:br>
              <a:rPr lang="en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주로 스프링 AOP에서 많이 언급 된다.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</p:txBody>
      </p:sp>
      <p:sp>
        <p:nvSpPr>
          <p:cNvPr id="2319" name="Google Shape;2319;p57"/>
          <p:cNvSpPr txBox="1"/>
          <p:nvPr>
            <p:ph idx="3" type="subTitle"/>
          </p:nvPr>
        </p:nvSpPr>
        <p:spPr>
          <a:xfrm>
            <a:off x="773425" y="3617925"/>
            <a:ext cx="37263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산탄총 수술 </a:t>
            </a:r>
            <a:r>
              <a:rPr lang="en" sz="1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shotgun surgery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발생하지 않도록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코드 변경 사유 트리거가 하나가 되도록 클래스를 나눠 구축하자</a:t>
            </a:r>
            <a:endParaRPr sz="1100"/>
          </a:p>
        </p:txBody>
      </p:sp>
      <p:sp>
        <p:nvSpPr>
          <p:cNvPr id="2320" name="Google Shape;2320;p57"/>
          <p:cNvSpPr txBox="1"/>
          <p:nvPr/>
        </p:nvSpPr>
        <p:spPr>
          <a:xfrm>
            <a:off x="4597650" y="1148425"/>
            <a:ext cx="3925800" cy="29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단일 책임 원칙 위반 예시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generateReport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"Report Content"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saveToFile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"Saving report to file: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1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sendByEmail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"Sending report by email: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1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단일책임 원칙</a:t>
            </a:r>
            <a:endParaRPr/>
          </a:p>
        </p:txBody>
      </p:sp>
      <p:sp>
        <p:nvSpPr>
          <p:cNvPr id="2326" name="Google Shape;2326;p58"/>
          <p:cNvSpPr txBox="1"/>
          <p:nvPr/>
        </p:nvSpPr>
        <p:spPr>
          <a:xfrm>
            <a:off x="4521450" y="1148425"/>
            <a:ext cx="4072800" cy="13506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실행 예제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ReportGenerator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reportGenerator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ReportGenerator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FileSaver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fileSaver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FileSaver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EmailSender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emailSender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EmailSender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reportGenerator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generateReport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fileSaver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saveToFile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emailSender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sendByEmail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7" name="Google Shape;2327;p58"/>
          <p:cNvSpPr txBox="1"/>
          <p:nvPr/>
        </p:nvSpPr>
        <p:spPr>
          <a:xfrm>
            <a:off x="595650" y="1148425"/>
            <a:ext cx="3925800" cy="33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ReportGenerator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generateReport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"Report Content"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FileSaver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saveToFile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"Saving report to file: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1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EmailSender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sendByEmail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"Sending report by email: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1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2" name="Google Shape;2332;p59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333" name="Google Shape;2333;p59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334" name="Google Shape;2334;p59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335" name="Google Shape;2335;p59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336" name="Google Shape;2336;p59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337" name="Google Shape;2337;p59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338" name="Google Shape;2338;p59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39" name="Google Shape;2339;p59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40" name="Google Shape;2340;p59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341" name="Google Shape;2341;p59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p59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59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44" name="Google Shape;2344;p59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345" name="Google Shape;2345;p59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59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p59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8" name="Google Shape;2348;p59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59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59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51" name="Google Shape;2351;p59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352" name="Google Shape;2352;p59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53" name="Google Shape;2353;p59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54" name="Google Shape;2354;p59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355" name="Google Shape;2355;p59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356" name="Google Shape;2356;p59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7" name="Google Shape;2357;p59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8" name="Google Shape;2358;p59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59" name="Google Shape;2359;p59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60" name="Google Shape;2360;p59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361" name="Google Shape;2361;p59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59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59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59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65" name="Google Shape;2365;p59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59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59"/>
          <p:cNvSpPr txBox="1"/>
          <p:nvPr/>
        </p:nvSpPr>
        <p:spPr>
          <a:xfrm>
            <a:off x="1721350" y="2038225"/>
            <a:ext cx="5645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Do Hyeon"/>
                <a:ea typeface="Do Hyeon"/>
                <a:cs typeface="Do Hyeon"/>
                <a:sym typeface="Do Hyeon"/>
              </a:rPr>
              <a:t>2뎁스가 넘어가면 메서드를 나누자</a:t>
            </a:r>
            <a:endParaRPr sz="3300">
              <a:solidFill>
                <a:srgbClr val="35240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68" name="Google Shape;2368;p59"/>
          <p:cNvSpPr txBox="1"/>
          <p:nvPr/>
        </p:nvSpPr>
        <p:spPr>
          <a:xfrm>
            <a:off x="1175950" y="2769725"/>
            <a:ext cx="6736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Do Hyeon"/>
                <a:ea typeface="Do Hyeon"/>
                <a:cs typeface="Do Hyeon"/>
                <a:sym typeface="Do Hyeon"/>
              </a:rPr>
              <a:t>파일 하나 당 500줄이 넘지 않아야 한다</a:t>
            </a:r>
            <a:endParaRPr sz="3300">
              <a:solidFill>
                <a:srgbClr val="35240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</a:t>
            </a:r>
            <a:r>
              <a:rPr lang="en"/>
              <a:t>개방폐쇄</a:t>
            </a:r>
            <a:r>
              <a:rPr lang="en"/>
              <a:t> 원칙</a:t>
            </a:r>
            <a:endParaRPr/>
          </a:p>
        </p:txBody>
      </p:sp>
      <p:sp>
        <p:nvSpPr>
          <p:cNvPr id="2374" name="Google Shape;2374;p60"/>
          <p:cNvSpPr txBox="1"/>
          <p:nvPr/>
        </p:nvSpPr>
        <p:spPr>
          <a:xfrm>
            <a:off x="937725" y="1378600"/>
            <a:ext cx="30162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A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가 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를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직접참조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하면,</a:t>
            </a:r>
            <a:br>
              <a:rPr lang="en">
                <a:latin typeface="Assistant"/>
                <a:ea typeface="Assistant"/>
                <a:cs typeface="Assistant"/>
                <a:sym typeface="Assistant"/>
              </a:rPr>
            </a:br>
            <a:r>
              <a:rPr lang="en">
                <a:latin typeface="Assistant"/>
                <a:ea typeface="Assistant"/>
                <a:cs typeface="Assistant"/>
                <a:sym typeface="Assistant"/>
              </a:rPr>
              <a:t>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변화가 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A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에 영향을 미친다.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c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lass 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수정으로 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A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에 충격이 가해지면 closed 원칙에 어긋난다.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를 고치지 않으면</a:t>
            </a:r>
            <a:br>
              <a:rPr lang="en">
                <a:latin typeface="Assistant"/>
                <a:ea typeface="Assistant"/>
                <a:cs typeface="Assistant"/>
                <a:sym typeface="Assistant"/>
              </a:rPr>
            </a:br>
            <a:r>
              <a:rPr lang="en">
                <a:latin typeface="Assistant"/>
                <a:ea typeface="Assistant"/>
                <a:cs typeface="Assistant"/>
                <a:sym typeface="Assistant"/>
              </a:rPr>
              <a:t>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A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에 영향이 없으나,</a:t>
            </a:r>
            <a:br>
              <a:rPr lang="en">
                <a:latin typeface="Assistant"/>
                <a:ea typeface="Assistant"/>
                <a:cs typeface="Assistant"/>
                <a:sym typeface="Assistant"/>
              </a:rPr>
            </a:br>
            <a:r>
              <a:rPr lang="en">
                <a:latin typeface="Assistant"/>
                <a:ea typeface="Assistant"/>
                <a:cs typeface="Assistant"/>
                <a:sym typeface="Assistant"/>
              </a:rPr>
              <a:t>class </a:t>
            </a:r>
            <a:r>
              <a:rPr lang="en">
                <a:solidFill>
                  <a:srgbClr val="EB5757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의 open 원칙을 어기게 된다.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OCP를 다형성이라 봐도 무방하다.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75" name="Google Shape;2375;p60"/>
          <p:cNvSpPr txBox="1"/>
          <p:nvPr/>
        </p:nvSpPr>
        <p:spPr>
          <a:xfrm>
            <a:off x="4107800" y="1162400"/>
            <a:ext cx="3925800" cy="310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개방폐쇄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 원칙 위반 예시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"Message from B"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"Message from A"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additionalMethod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"Additional method in A"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6" name="Google Shape;2376;p60"/>
          <p:cNvSpPr txBox="1"/>
          <p:nvPr/>
        </p:nvSpPr>
        <p:spPr>
          <a:xfrm>
            <a:off x="4107800" y="4156925"/>
            <a:ext cx="3925800" cy="338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부모클래스 </a:t>
            </a:r>
            <a:r>
              <a:rPr lang="en" sz="1000"/>
              <a:t>B에 새로운 메서드 추가 시, </a:t>
            </a:r>
            <a:r>
              <a:rPr lang="en" sz="1000"/>
              <a:t>자식클래스</a:t>
            </a:r>
            <a:r>
              <a:rPr lang="en" sz="1000"/>
              <a:t>A</a:t>
            </a:r>
            <a:r>
              <a:rPr lang="en" sz="1000"/>
              <a:t>가</a:t>
            </a:r>
            <a:r>
              <a:rPr lang="en" sz="1000"/>
              <a:t> 영향</a:t>
            </a:r>
            <a:r>
              <a:rPr lang="en" sz="1000"/>
              <a:t>을</a:t>
            </a:r>
            <a:r>
              <a:rPr lang="en" sz="1000"/>
              <a:t> 받</a:t>
            </a:r>
            <a:r>
              <a:rPr lang="en" sz="1000"/>
              <a:t>게 된다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개방폐쇄 원칙</a:t>
            </a:r>
            <a:endParaRPr/>
          </a:p>
        </p:txBody>
      </p:sp>
      <p:sp>
        <p:nvSpPr>
          <p:cNvPr id="2382" name="Google Shape;2382;p61"/>
          <p:cNvSpPr txBox="1"/>
          <p:nvPr/>
        </p:nvSpPr>
        <p:spPr>
          <a:xfrm>
            <a:off x="692925" y="1161625"/>
            <a:ext cx="4359600" cy="337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MessageProvider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MessageProvider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"Message from B"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MessageProvider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"Message from A"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additionalMethod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"Additional method in A"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3" name="Google Shape;2383;p61"/>
          <p:cNvSpPr txBox="1"/>
          <p:nvPr/>
        </p:nvSpPr>
        <p:spPr>
          <a:xfrm>
            <a:off x="5052525" y="2081850"/>
            <a:ext cx="3338100" cy="9798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실행 예제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MessageProvider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MessageProvider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출력: Message from B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출력: Message from 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저는 이런 사람입니다</a:t>
            </a:r>
            <a:endParaRPr/>
          </a:p>
        </p:txBody>
      </p:sp>
      <p:sp>
        <p:nvSpPr>
          <p:cNvPr id="1790" name="Google Shape;1790;p35"/>
          <p:cNvSpPr txBox="1"/>
          <p:nvPr>
            <p:ph idx="2" type="subTitle"/>
          </p:nvPr>
        </p:nvSpPr>
        <p:spPr>
          <a:xfrm>
            <a:off x="1465800" y="2731400"/>
            <a:ext cx="3008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버드뷰 </a:t>
            </a:r>
            <a:r>
              <a:rPr lang="en" sz="1100"/>
              <a:t>2022~ing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사람인 </a:t>
            </a:r>
            <a:r>
              <a:rPr lang="en" sz="1100"/>
              <a:t>2016~2022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인하우스 SI 기업 </a:t>
            </a:r>
            <a:r>
              <a:rPr lang="en" sz="1100"/>
              <a:t>2015~2016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비영리 웹게임 사이트 운영 </a:t>
            </a:r>
            <a:r>
              <a:rPr lang="en" sz="1100"/>
              <a:t>2006~2015</a:t>
            </a:r>
            <a:endParaRPr sz="1100"/>
          </a:p>
        </p:txBody>
      </p:sp>
      <p:sp>
        <p:nvSpPr>
          <p:cNvPr id="1791" name="Google Shape;1791;p35"/>
          <p:cNvSpPr txBox="1"/>
          <p:nvPr>
            <p:ph idx="3" type="subTitle"/>
          </p:nvPr>
        </p:nvSpPr>
        <p:spPr>
          <a:xfrm>
            <a:off x="895675" y="2246588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9년차 백엔드 엔지니어</a:t>
            </a:r>
            <a:endParaRPr/>
          </a:p>
        </p:txBody>
      </p:sp>
      <p:sp>
        <p:nvSpPr>
          <p:cNvPr id="1792" name="Google Shape;1792;p35"/>
          <p:cNvSpPr txBox="1"/>
          <p:nvPr>
            <p:ph idx="4" type="subTitle"/>
          </p:nvPr>
        </p:nvSpPr>
        <p:spPr>
          <a:xfrm>
            <a:off x="4748281" y="2176950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주요 외부 활동</a:t>
            </a:r>
            <a:endParaRPr/>
          </a:p>
        </p:txBody>
      </p:sp>
      <p:sp>
        <p:nvSpPr>
          <p:cNvPr id="1793" name="Google Shape;1793;p35"/>
          <p:cNvSpPr/>
          <p:nvPr/>
        </p:nvSpPr>
        <p:spPr>
          <a:xfrm>
            <a:off x="2292475" y="1397338"/>
            <a:ext cx="706500" cy="640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94" name="Google Shape;1794;p35"/>
          <p:cNvSpPr/>
          <p:nvPr/>
        </p:nvSpPr>
        <p:spPr>
          <a:xfrm>
            <a:off x="6145075" y="1397338"/>
            <a:ext cx="706500" cy="640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95" name="Google Shape;1795;p35"/>
          <p:cNvSpPr/>
          <p:nvPr/>
        </p:nvSpPr>
        <p:spPr>
          <a:xfrm>
            <a:off x="4461234" y="1615212"/>
            <a:ext cx="221582" cy="20081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35"/>
          <p:cNvSpPr/>
          <p:nvPr/>
        </p:nvSpPr>
        <p:spPr>
          <a:xfrm>
            <a:off x="6343374" y="1585100"/>
            <a:ext cx="316307" cy="261064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5"/>
          <p:cNvSpPr/>
          <p:nvPr/>
        </p:nvSpPr>
        <p:spPr>
          <a:xfrm>
            <a:off x="2501779" y="1593308"/>
            <a:ext cx="287909" cy="244638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352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798" name="Google Shape;1798;p35"/>
          <p:cNvSpPr txBox="1"/>
          <p:nvPr>
            <p:ph idx="2" type="subTitle"/>
          </p:nvPr>
        </p:nvSpPr>
        <p:spPr>
          <a:xfrm>
            <a:off x="5451175" y="2731400"/>
            <a:ext cx="30087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개발커뮤니티 데브콘 서울, 고투런 멘토링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교보문고 리드잇 매거진 필진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마이크로소프트웨어 필진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개발 커뮤니티 내 세미나 발표</a:t>
            </a:r>
            <a:endParaRPr b="1"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1799" name="Google Shape;1799;p35"/>
          <p:cNvGrpSpPr/>
          <p:nvPr/>
        </p:nvGrpSpPr>
        <p:grpSpPr>
          <a:xfrm>
            <a:off x="1455772" y="1215139"/>
            <a:ext cx="2828140" cy="3212368"/>
            <a:chOff x="5536925" y="873250"/>
            <a:chExt cx="2941383" cy="3768616"/>
          </a:xfrm>
        </p:grpSpPr>
        <p:grpSp>
          <p:nvGrpSpPr>
            <p:cNvPr id="1800" name="Google Shape;1800;p35"/>
            <p:cNvGrpSpPr/>
            <p:nvPr/>
          </p:nvGrpSpPr>
          <p:grpSpPr>
            <a:xfrm>
              <a:off x="5536925" y="873250"/>
              <a:ext cx="2941383" cy="3768616"/>
              <a:chOff x="5536925" y="873250"/>
              <a:chExt cx="2941383" cy="3768616"/>
            </a:xfrm>
          </p:grpSpPr>
          <p:sp>
            <p:nvSpPr>
              <p:cNvPr id="1801" name="Google Shape;1801;p35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02" name="Google Shape;1802;p35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03" name="Google Shape;1803;p35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804" name="Google Shape;1804;p35"/>
            <p:cNvGrpSpPr/>
            <p:nvPr/>
          </p:nvGrpSpPr>
          <p:grpSpPr>
            <a:xfrm>
              <a:off x="5679908" y="972030"/>
              <a:ext cx="550829" cy="109626"/>
              <a:chOff x="9481915" y="-124291"/>
              <a:chExt cx="1421494" cy="282832"/>
            </a:xfrm>
          </p:grpSpPr>
          <p:sp>
            <p:nvSpPr>
              <p:cNvPr id="1805" name="Google Shape;1805;p35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5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5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8" name="Google Shape;1808;p35"/>
            <p:cNvGrpSpPr/>
            <p:nvPr/>
          </p:nvGrpSpPr>
          <p:grpSpPr>
            <a:xfrm>
              <a:off x="7722332" y="979252"/>
              <a:ext cx="565480" cy="109623"/>
              <a:chOff x="3415750" y="2213450"/>
              <a:chExt cx="1484200" cy="287725"/>
            </a:xfrm>
          </p:grpSpPr>
          <p:sp>
            <p:nvSpPr>
              <p:cNvPr id="1809" name="Google Shape;1809;p35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5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35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35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5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5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815" name="Google Shape;1815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854" r="11862" t="0"/>
          <a:stretch/>
        </p:blipFill>
        <p:spPr>
          <a:xfrm>
            <a:off x="1593193" y="1631799"/>
            <a:ext cx="2507400" cy="2535600"/>
          </a:xfrm>
          <a:prstGeom prst="roundRect">
            <a:avLst>
              <a:gd fmla="val 437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oogle Shape;2388;p62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389" name="Google Shape;2389;p62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390" name="Google Shape;2390;p62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391" name="Google Shape;2391;p62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392" name="Google Shape;2392;p62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393" name="Google Shape;2393;p62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394" name="Google Shape;2394;p62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95" name="Google Shape;2395;p62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96" name="Google Shape;2396;p62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397" name="Google Shape;2397;p62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62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62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00" name="Google Shape;2400;p62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401" name="Google Shape;2401;p62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62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62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62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62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62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07" name="Google Shape;2407;p62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408" name="Google Shape;2408;p62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09" name="Google Shape;2409;p62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10" name="Google Shape;2410;p62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411" name="Google Shape;2411;p62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412" name="Google Shape;2412;p62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3" name="Google Shape;2413;p62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4" name="Google Shape;2414;p62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5" name="Google Shape;2415;p62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416" name="Google Shape;2416;p62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417" name="Google Shape;2417;p62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62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62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62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21" name="Google Shape;2421;p62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62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62"/>
          <p:cNvSpPr txBox="1"/>
          <p:nvPr/>
        </p:nvSpPr>
        <p:spPr>
          <a:xfrm>
            <a:off x="1721350" y="1885825"/>
            <a:ext cx="56454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Do Hyeon"/>
                <a:ea typeface="Do Hyeon"/>
                <a:cs typeface="Do Hyeon"/>
                <a:sym typeface="Do Hyeon"/>
              </a:rPr>
              <a:t>순수한 객체지향을 추구할 때</a:t>
            </a:r>
            <a:endParaRPr sz="3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Do Hyeon"/>
                <a:ea typeface="Do Hyeon"/>
                <a:cs typeface="Do Hyeon"/>
                <a:sym typeface="Do Hyeon"/>
              </a:rPr>
              <a:t>상속을 사용하지 않으면</a:t>
            </a:r>
            <a:br>
              <a:rPr lang="en" sz="33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3300">
                <a:latin typeface="Do Hyeon"/>
                <a:ea typeface="Do Hyeon"/>
                <a:cs typeface="Do Hyeon"/>
                <a:sym typeface="Do Hyeon"/>
              </a:rPr>
              <a:t>많은 문제가 해결된다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</a:t>
            </a:r>
            <a:r>
              <a:rPr lang="en"/>
              <a:t>리스코프 치환</a:t>
            </a:r>
            <a:r>
              <a:rPr lang="en"/>
              <a:t> 원칙</a:t>
            </a:r>
            <a:endParaRPr/>
          </a:p>
        </p:txBody>
      </p:sp>
      <p:sp>
        <p:nvSpPr>
          <p:cNvPr id="2429" name="Google Shape;2429;p63"/>
          <p:cNvSpPr txBox="1"/>
          <p:nvPr/>
        </p:nvSpPr>
        <p:spPr>
          <a:xfrm>
            <a:off x="518825" y="1810525"/>
            <a:ext cx="3689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추상 계층이 지나치게 구체적이면</a:t>
            </a:r>
            <a:br>
              <a:rPr lang="en" sz="1800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구현 계층에서 모순이 발생한다.</a:t>
            </a:r>
            <a:endParaRPr sz="1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설계 초반에 추상화를 섣부르게 할 경우 잘못된 추상화를 바로 잡기 위해</a:t>
            </a:r>
            <a:endParaRPr sz="1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관련된 객체 전부를 고쳐야 한다.</a:t>
            </a:r>
            <a:endParaRPr sz="1800">
              <a:latin typeface="Mukta Medium"/>
              <a:ea typeface="Mukta Medium"/>
              <a:cs typeface="Mukta Medium"/>
              <a:sym typeface="Mukta Medium"/>
            </a:endParaRPr>
          </a:p>
        </p:txBody>
      </p:sp>
      <p:sp>
        <p:nvSpPr>
          <p:cNvPr id="2430" name="Google Shape;2430;p63"/>
          <p:cNvSpPr txBox="1"/>
          <p:nvPr/>
        </p:nvSpPr>
        <p:spPr>
          <a:xfrm>
            <a:off x="4521450" y="1148425"/>
            <a:ext cx="3380100" cy="33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추상층 - 생물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공통점: 숨을 쉰다 / 다리로 이동한다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구상층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사람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타조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아메바 ⇒ 불가능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독수리 ⇒ 불가능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2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고래 ⇒ 불가능</a:t>
            </a:r>
            <a:br>
              <a:rPr lang="en" sz="1000"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추상층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생물(숨을 쉰다) /육상 (다리로 이동한다)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구상층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사람: 생물/육상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타조: 생물/육상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아메바: 생물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독수리: 생물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1270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고래: 생물 ⇒ 가능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5" name="Google Shape;2435;p64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436" name="Google Shape;2436;p64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437" name="Google Shape;2437;p64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438" name="Google Shape;2438;p64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439" name="Google Shape;2439;p64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440" name="Google Shape;2440;p64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441" name="Google Shape;2441;p64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42" name="Google Shape;2442;p64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43" name="Google Shape;2443;p64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444" name="Google Shape;2444;p64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64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64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47" name="Google Shape;2447;p64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448" name="Google Shape;2448;p64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64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64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64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64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64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54" name="Google Shape;2454;p64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455" name="Google Shape;2455;p64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56" name="Google Shape;2456;p64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57" name="Google Shape;2457;p64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458" name="Google Shape;2458;p64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459" name="Google Shape;2459;p64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0" name="Google Shape;2460;p64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1" name="Google Shape;2461;p64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2" name="Google Shape;2462;p64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463" name="Google Shape;2463;p64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464" name="Google Shape;2464;p64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64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64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64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8" name="Google Shape;2468;p64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64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64"/>
          <p:cNvSpPr txBox="1"/>
          <p:nvPr/>
        </p:nvSpPr>
        <p:spPr>
          <a:xfrm>
            <a:off x="1568950" y="1185775"/>
            <a:ext cx="6060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리스코프 치환 원칙은</a:t>
            </a:r>
            <a:br>
              <a:rPr lang="en" sz="2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모순점을 발견하고도 예외로 방치하면</a:t>
            </a:r>
            <a:br>
              <a:rPr lang="en" sz="25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종국에 걷잡을 수 없으므로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모순점을 발견한 즉시 추상층을 수정</a:t>
            </a: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하라는 의미다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</a:t>
            </a:r>
            <a:r>
              <a:rPr lang="en"/>
              <a:t>인터페이스 분리</a:t>
            </a:r>
            <a:r>
              <a:rPr lang="en"/>
              <a:t> 원칙</a:t>
            </a:r>
            <a:endParaRPr/>
          </a:p>
        </p:txBody>
      </p:sp>
      <p:sp>
        <p:nvSpPr>
          <p:cNvPr id="2476" name="Google Shape;2476;p65"/>
          <p:cNvSpPr txBox="1"/>
          <p:nvPr/>
        </p:nvSpPr>
        <p:spPr>
          <a:xfrm>
            <a:off x="519325" y="1017725"/>
            <a:ext cx="4239300" cy="357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인터페이스 분리 원칙 위반 예시</a:t>
            </a:r>
            <a:endParaRPr b="1" sz="1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sleep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"Developing software..."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"Eating lunch..."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sleep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"Sleeping..."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77" name="Google Shape;2477;p65"/>
          <p:cNvSpPr txBox="1"/>
          <p:nvPr/>
        </p:nvSpPr>
        <p:spPr>
          <a:xfrm>
            <a:off x="4758625" y="1017725"/>
            <a:ext cx="3918900" cy="35709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Robot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"Performing automated tasks..."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UnsupportedOperationException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"Robots do not eat."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sleep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UnsupportedOperationException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"Robots do not sleep."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인터페이스 분리 원칙</a:t>
            </a:r>
            <a:endParaRPr/>
          </a:p>
        </p:txBody>
      </p:sp>
      <p:sp>
        <p:nvSpPr>
          <p:cNvPr id="2483" name="Google Shape;2483;p66"/>
          <p:cNvSpPr txBox="1"/>
          <p:nvPr/>
        </p:nvSpPr>
        <p:spPr>
          <a:xfrm>
            <a:off x="519325" y="1017725"/>
            <a:ext cx="3595500" cy="34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Workable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Eatable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Sleepable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sleep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Robot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"Performing automated tasks..."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4" name="Google Shape;2484;p66"/>
          <p:cNvSpPr txBox="1"/>
          <p:nvPr/>
        </p:nvSpPr>
        <p:spPr>
          <a:xfrm>
            <a:off x="4058850" y="1019700"/>
            <a:ext cx="4590600" cy="34050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Developer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Sleepable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work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"Developing software..."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eat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"Eating lunch..."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sleep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"Sleeping..."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9" name="Google Shape;2489;p67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490" name="Google Shape;2490;p67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491" name="Google Shape;2491;p67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492" name="Google Shape;2492;p67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493" name="Google Shape;2493;p67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494" name="Google Shape;2494;p67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495" name="Google Shape;2495;p67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96" name="Google Shape;2496;p67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97" name="Google Shape;2497;p67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498" name="Google Shape;2498;p67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9" name="Google Shape;2499;p67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0" name="Google Shape;2500;p67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01" name="Google Shape;2501;p67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502" name="Google Shape;2502;p67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3" name="Google Shape;2503;p67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4" name="Google Shape;2504;p67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5" name="Google Shape;2505;p67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6" name="Google Shape;2506;p67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7" name="Google Shape;2507;p67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08" name="Google Shape;2508;p67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509" name="Google Shape;2509;p67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510" name="Google Shape;2510;p67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511" name="Google Shape;2511;p67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512" name="Google Shape;2512;p67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513" name="Google Shape;2513;p67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4" name="Google Shape;2514;p67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5" name="Google Shape;2515;p67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6" name="Google Shape;2516;p67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517" name="Google Shape;2517;p67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518" name="Google Shape;2518;p67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67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67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67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2" name="Google Shape;2522;p67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67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67"/>
          <p:cNvSpPr txBox="1"/>
          <p:nvPr/>
        </p:nvSpPr>
        <p:spPr>
          <a:xfrm>
            <a:off x="1568950" y="1185775"/>
            <a:ext cx="6060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자신이 사용하지 않는 메서드를 의존하지 않는다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하나의 큰 인터페이스를 여러 작은 인터페이스로 분리하여 꼭 필요한 기능만 사용한다는 원칙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</a:t>
            </a:r>
            <a:r>
              <a:rPr lang="en"/>
              <a:t>의존성 역전</a:t>
            </a:r>
            <a:r>
              <a:rPr lang="en"/>
              <a:t> 원칙</a:t>
            </a:r>
            <a:endParaRPr/>
          </a:p>
        </p:txBody>
      </p:sp>
      <p:sp>
        <p:nvSpPr>
          <p:cNvPr id="2530" name="Google Shape;2530;p68"/>
          <p:cNvSpPr txBox="1"/>
          <p:nvPr/>
        </p:nvSpPr>
        <p:spPr>
          <a:xfrm>
            <a:off x="2177550" y="1372800"/>
            <a:ext cx="4484100" cy="282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의존성 역전 원칙 위반 예시</a:t>
            </a:r>
            <a:endParaRPr b="1" sz="1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turnOn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"LightBulb is ON."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직접 의존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flip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turnOn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flip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출력: LightBulb is ON.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법칙, </a:t>
            </a:r>
            <a:r>
              <a:rPr lang="en"/>
              <a:t>의존성 역전 원칙</a:t>
            </a:r>
            <a:endParaRPr/>
          </a:p>
        </p:txBody>
      </p:sp>
      <p:sp>
        <p:nvSpPr>
          <p:cNvPr id="2536" name="Google Shape;2536;p69"/>
          <p:cNvSpPr txBox="1"/>
          <p:nvPr/>
        </p:nvSpPr>
        <p:spPr>
          <a:xfrm>
            <a:off x="519325" y="1170125"/>
            <a:ext cx="4239300" cy="3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turnOn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turnOn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"LightBulb is ON."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Fan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turnOn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"Fan is ON."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7" name="Google Shape;2537;p69"/>
          <p:cNvSpPr txBox="1"/>
          <p:nvPr/>
        </p:nvSpPr>
        <p:spPr>
          <a:xfrm>
            <a:off x="4758625" y="1170125"/>
            <a:ext cx="3918900" cy="33189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의존성 주입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flip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turnOn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lightBulb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fanSwitch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lightSwitch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flip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출력: LightBulb is ON.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fanSwitch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flip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  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출력: Fan is ON.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2" name="Google Shape;2542;p70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543" name="Google Shape;2543;p70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544" name="Google Shape;2544;p70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545" name="Google Shape;2545;p70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546" name="Google Shape;2546;p70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547" name="Google Shape;2547;p70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548" name="Google Shape;2548;p70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549" name="Google Shape;2549;p70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50" name="Google Shape;2550;p70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551" name="Google Shape;2551;p70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2" name="Google Shape;2552;p70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3" name="Google Shape;2553;p70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54" name="Google Shape;2554;p70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555" name="Google Shape;2555;p70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6" name="Google Shape;2556;p70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7" name="Google Shape;2557;p70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8" name="Google Shape;2558;p70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9" name="Google Shape;2559;p70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0" name="Google Shape;2560;p70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61" name="Google Shape;2561;p70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562" name="Google Shape;2562;p70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563" name="Google Shape;2563;p70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564" name="Google Shape;2564;p70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565" name="Google Shape;2565;p70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566" name="Google Shape;2566;p7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7" name="Google Shape;2567;p7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8" name="Google Shape;2568;p70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9" name="Google Shape;2569;p70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570" name="Google Shape;2570;p70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571" name="Google Shape;2571;p70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70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70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70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5" name="Google Shape;2575;p70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70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70"/>
          <p:cNvSpPr txBox="1"/>
          <p:nvPr/>
        </p:nvSpPr>
        <p:spPr>
          <a:xfrm>
            <a:off x="1598850" y="1541375"/>
            <a:ext cx="6060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고수준 모듈은 저수준 모듈에 의존하면 안 되고,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둘 다 추상화에 의존해야 한다.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인터페이스나 추상 클래스에 의존하여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의존성을 느슨하게 만들어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유연하고 확장 가능한 설계를 만들자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객체지향을 추구한다는 건 어려운 일이다</a:t>
            </a:r>
            <a:endParaRPr/>
          </a:p>
        </p:txBody>
      </p:sp>
      <p:sp>
        <p:nvSpPr>
          <p:cNvPr id="2583" name="Google Shape;2583;p71"/>
          <p:cNvSpPr txBox="1"/>
          <p:nvPr>
            <p:ph idx="2" type="subTitle"/>
          </p:nvPr>
        </p:nvSpPr>
        <p:spPr>
          <a:xfrm>
            <a:off x="4790375" y="1941875"/>
            <a:ext cx="3433500" cy="2479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코드 재사용성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클래스와 인터페이스로 코드를 재활용 및 중복 감소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유지보수성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캡슐화로 내부 구현을 숨겨 변경 시 영향 범위 최소화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확장성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다형성으로 새로운 기능 추가가 용이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모듈화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 간 분리로 독립적인 개발과 테스트 가능</a:t>
            </a:r>
            <a:endParaRPr/>
          </a:p>
        </p:txBody>
      </p:sp>
      <p:sp>
        <p:nvSpPr>
          <p:cNvPr id="2584" name="Google Shape;2584;p71"/>
          <p:cNvSpPr txBox="1"/>
          <p:nvPr>
            <p:ph idx="3" type="subTitle"/>
          </p:nvPr>
        </p:nvSpPr>
        <p:spPr>
          <a:xfrm>
            <a:off x="825750" y="2137825"/>
            <a:ext cx="3701700" cy="24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자체가 어려운 점도 한 몫한다.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도메인과 실제 필드 제약사항을 함께 고려해야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하지만 다른 사람 모듈이 개입하거나</a:t>
            </a:r>
            <a:br>
              <a:rPr lang="en"/>
            </a:br>
            <a:r>
              <a:rPr lang="en"/>
              <a:t>이미 프레임워크 개입으로</a:t>
            </a:r>
            <a:br>
              <a:rPr lang="en"/>
            </a:br>
            <a:r>
              <a:rPr lang="en"/>
              <a:t>SOLID를 달성하는 건 굉장히 어렵다.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그럼에도 불구하고 SOLID를 지켜야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객체지향이 가진 장점을 얻는다.</a:t>
            </a:r>
            <a:endParaRPr/>
          </a:p>
        </p:txBody>
      </p:sp>
      <p:sp>
        <p:nvSpPr>
          <p:cNvPr id="2585" name="Google Shape;2585;p71"/>
          <p:cNvSpPr txBox="1"/>
          <p:nvPr>
            <p:ph idx="1" type="subTitle"/>
          </p:nvPr>
        </p:nvSpPr>
        <p:spPr>
          <a:xfrm>
            <a:off x="740025" y="1680425"/>
            <a:ext cx="35574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실제 개발 코드를 살펴보면</a:t>
            </a:r>
            <a:br>
              <a:rPr lang="en" sz="1400"/>
            </a:br>
            <a:r>
              <a:rPr lang="en" sz="1400"/>
              <a:t>SOLID 원칙을 전부 지키는 경우가 굉장히 드물다</a:t>
            </a:r>
            <a:endParaRPr sz="1400"/>
          </a:p>
        </p:txBody>
      </p:sp>
      <p:sp>
        <p:nvSpPr>
          <p:cNvPr id="2586" name="Google Shape;2586;p71"/>
          <p:cNvSpPr txBox="1"/>
          <p:nvPr>
            <p:ph idx="4" type="subTitle"/>
          </p:nvPr>
        </p:nvSpPr>
        <p:spPr>
          <a:xfrm>
            <a:off x="4666475" y="1532400"/>
            <a:ext cx="3557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 강점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저는 이런 사람입니다</a:t>
            </a:r>
            <a:endParaRPr/>
          </a:p>
        </p:txBody>
      </p:sp>
      <p:sp>
        <p:nvSpPr>
          <p:cNvPr id="1821" name="Google Shape;1821;p36"/>
          <p:cNvSpPr txBox="1"/>
          <p:nvPr>
            <p:ph idx="2" type="subTitle"/>
          </p:nvPr>
        </p:nvSpPr>
        <p:spPr>
          <a:xfrm>
            <a:off x="1465800" y="2731400"/>
            <a:ext cx="30087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버드뷰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2022~ing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사람인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2016~2022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인하우스 SI 기업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2015~2016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비영리 웹게임 사이트 운영 </a:t>
            </a:r>
            <a:r>
              <a:rPr b="1" lang="en" sz="1100">
                <a:latin typeface="Mukta"/>
                <a:ea typeface="Mukta"/>
                <a:cs typeface="Mukta"/>
                <a:sym typeface="Mukta"/>
              </a:rPr>
              <a:t>2006~2015</a:t>
            </a:r>
            <a:endParaRPr b="1" sz="11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22" name="Google Shape;1822;p36"/>
          <p:cNvSpPr txBox="1"/>
          <p:nvPr>
            <p:ph idx="3" type="subTitle"/>
          </p:nvPr>
        </p:nvSpPr>
        <p:spPr>
          <a:xfrm>
            <a:off x="895675" y="2246588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10년차 백엔드 엔지니어</a:t>
            </a:r>
            <a:endParaRPr/>
          </a:p>
        </p:txBody>
      </p:sp>
      <p:sp>
        <p:nvSpPr>
          <p:cNvPr id="1823" name="Google Shape;1823;p36"/>
          <p:cNvSpPr txBox="1"/>
          <p:nvPr>
            <p:ph idx="4" type="subTitle"/>
          </p:nvPr>
        </p:nvSpPr>
        <p:spPr>
          <a:xfrm>
            <a:off x="4748281" y="2176950"/>
            <a:ext cx="3500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주요 외부 활동</a:t>
            </a:r>
            <a:endParaRPr/>
          </a:p>
        </p:txBody>
      </p:sp>
      <p:sp>
        <p:nvSpPr>
          <p:cNvPr id="1824" name="Google Shape;1824;p36"/>
          <p:cNvSpPr/>
          <p:nvPr/>
        </p:nvSpPr>
        <p:spPr>
          <a:xfrm>
            <a:off x="2292475" y="1397338"/>
            <a:ext cx="706500" cy="640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25" name="Google Shape;1825;p36"/>
          <p:cNvSpPr/>
          <p:nvPr/>
        </p:nvSpPr>
        <p:spPr>
          <a:xfrm>
            <a:off x="6145075" y="1397338"/>
            <a:ext cx="706500" cy="640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26" name="Google Shape;1826;p36"/>
          <p:cNvSpPr/>
          <p:nvPr/>
        </p:nvSpPr>
        <p:spPr>
          <a:xfrm>
            <a:off x="4461234" y="1615212"/>
            <a:ext cx="221582" cy="20081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6"/>
          <p:cNvSpPr/>
          <p:nvPr/>
        </p:nvSpPr>
        <p:spPr>
          <a:xfrm>
            <a:off x="6343374" y="1585100"/>
            <a:ext cx="316307" cy="261064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6"/>
          <p:cNvSpPr/>
          <p:nvPr/>
        </p:nvSpPr>
        <p:spPr>
          <a:xfrm>
            <a:off x="2501779" y="1593308"/>
            <a:ext cx="287909" cy="244638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352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829" name="Google Shape;1829;p36"/>
          <p:cNvSpPr txBox="1"/>
          <p:nvPr>
            <p:ph idx="2" type="subTitle"/>
          </p:nvPr>
        </p:nvSpPr>
        <p:spPr>
          <a:xfrm>
            <a:off x="5451175" y="2731400"/>
            <a:ext cx="30087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개발커뮤니티 데브콘 서울, 고투런 멘토링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교보문고 리드잇 매거진 필진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마이크로소프트웨어 필진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개발 커뮤니티 내 세미나 발표</a:t>
            </a:r>
            <a:endParaRPr b="1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객체지향을 추구한다는 건 어려운 일이다</a:t>
            </a:r>
            <a:endParaRPr/>
          </a:p>
        </p:txBody>
      </p:sp>
      <p:pic>
        <p:nvPicPr>
          <p:cNvPr id="2592" name="Google Shape;25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899" y="1161675"/>
            <a:ext cx="2552475" cy="33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72"/>
          <p:cNvSpPr txBox="1"/>
          <p:nvPr/>
        </p:nvSpPr>
        <p:spPr>
          <a:xfrm>
            <a:off x="1802375" y="2163900"/>
            <a:ext cx="3000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미국 소프트웨어 공학자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로버트 C. 마틴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객체지향을 추구한다는 건 어려운 일이다</a:t>
            </a:r>
            <a:endParaRPr/>
          </a:p>
        </p:txBody>
      </p:sp>
      <p:sp>
        <p:nvSpPr>
          <p:cNvPr id="2599" name="Google Shape;2599;p73"/>
          <p:cNvSpPr txBox="1"/>
          <p:nvPr/>
        </p:nvSpPr>
        <p:spPr>
          <a:xfrm>
            <a:off x="720000" y="1502150"/>
            <a:ext cx="369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SRP이 준수되지 않는다면</a:t>
            </a:r>
            <a:br>
              <a:rPr lang="en"/>
            </a:br>
            <a:r>
              <a:rPr lang="en"/>
              <a:t>여러 코드가 복합적으로 엮이게 되고,</a:t>
            </a:r>
            <a:br>
              <a:rPr lang="en"/>
            </a:br>
            <a:r>
              <a:rPr lang="en"/>
              <a:t>마이크로 서비스로 해결할 수 있는 것이 아니다.</a:t>
            </a:r>
            <a:br>
              <a:rPr lang="en"/>
            </a:br>
            <a:r>
              <a:rPr lang="en"/>
              <a:t>얽힌 마이크로 서비스가 생겨날 뿐이다. SRP는 간단한 코드작성을 위한 방법 중 하나이다.</a:t>
            </a:r>
            <a:endParaRPr/>
          </a:p>
        </p:txBody>
      </p:sp>
      <p:sp>
        <p:nvSpPr>
          <p:cNvPr id="2600" name="Google Shape;2600;p73"/>
          <p:cNvSpPr txBox="1"/>
          <p:nvPr/>
        </p:nvSpPr>
        <p:spPr>
          <a:xfrm>
            <a:off x="720000" y="2764250"/>
            <a:ext cx="342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OCP는 수정없이 확장할 수 있는 모듈을 위한 기본이다. 요구사항이 변경되면 '기존 코드 일부만' 잘못 된 것이다.</a:t>
            </a:r>
            <a:br>
              <a:rPr lang="en"/>
            </a:br>
            <a:r>
              <a:rPr lang="en"/>
              <a:t>기존 코드의 대부분은 여전히 옳다.</a:t>
            </a:r>
            <a:br>
              <a:rPr lang="en"/>
            </a:br>
            <a:r>
              <a:rPr lang="en"/>
              <a:t>우리는 잘못된 코드를 다시 작동하도록 올바른 코드를 수정하고 싶지 않을 것이다.</a:t>
            </a:r>
            <a:endParaRPr/>
          </a:p>
        </p:txBody>
      </p:sp>
      <p:sp>
        <p:nvSpPr>
          <p:cNvPr id="2601" name="Google Shape;2601;p73"/>
          <p:cNvSpPr txBox="1"/>
          <p:nvPr/>
        </p:nvSpPr>
        <p:spPr>
          <a:xfrm>
            <a:off x="4477175" y="1560550"/>
            <a:ext cx="3694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LSP는 세간의 오해와 달리 '클래스' 간 법칙이 아니다. 인터페이스를 사용하는 프로그램은 해당 인터페이스 구현과 혼동되어서는 안 된다는 원칙이다.</a:t>
            </a:r>
            <a:br>
              <a:rPr lang="en"/>
            </a:br>
            <a:br>
              <a:rPr lang="en"/>
            </a:br>
            <a:r>
              <a:rPr lang="en"/>
              <a:t>이는 서브 타이핑을 의미하는 것으로, 인터페이스를 사용하는 모든 개발자는</a:t>
            </a:r>
            <a:br>
              <a:rPr lang="en"/>
            </a:br>
            <a:r>
              <a:rPr lang="en"/>
              <a:t>해당 인터페이스의 의미에 동의해야 한다는 내용이다.</a:t>
            </a:r>
            <a:br>
              <a:rPr lang="en"/>
            </a:br>
            <a:r>
              <a:rPr lang="en"/>
              <a:t>구현자가 인터페이스의 의미를 바꾸어버리면</a:t>
            </a:r>
            <a:br>
              <a:rPr lang="en"/>
            </a:br>
            <a:r>
              <a:rPr lang="en"/>
              <a:t>if 문과 switch문이 난무하는 코드가 된다.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객체지향을 추구한다는 건 어려운 일이다</a:t>
            </a:r>
            <a:endParaRPr/>
          </a:p>
        </p:txBody>
      </p:sp>
      <p:sp>
        <p:nvSpPr>
          <p:cNvPr id="2607" name="Google Shape;2607;p74"/>
          <p:cNvSpPr txBox="1"/>
          <p:nvPr/>
        </p:nvSpPr>
        <p:spPr>
          <a:xfrm>
            <a:off x="867800" y="1634775"/>
            <a:ext cx="326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ISP. 우리는 2020년에도 컴파일 언어로 작업한다. 여전히 어떤 모듈을 재 컴파일하고 재배포해야 하는지 결정</a:t>
            </a:r>
            <a:r>
              <a:rPr lang="en"/>
              <a:t>할 때</a:t>
            </a:r>
            <a:r>
              <a:rPr lang="en"/>
              <a:t> 수정</a:t>
            </a:r>
            <a:r>
              <a:rPr lang="en"/>
              <a:t>일</a:t>
            </a:r>
            <a:r>
              <a:rPr lang="en"/>
              <a:t>에 의존한다.</a:t>
            </a:r>
            <a:br>
              <a:rPr lang="en"/>
            </a:br>
            <a:r>
              <a:rPr lang="en"/>
              <a:t>이런 한계 속에서 A모듈이 B모듈을 컴파일 타임에만 의존하고 실행 타임엔 의존하지 않는다고 하더라도, B모듈이 변경되면 A모듈까지 재컴파일 해야한다.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문제는 정적타입 언어(Java, C++, C#, Go, Swift)에서 더 심각하고, 동적유형 언어는 덜하지만 면역은 아니다.</a:t>
            </a:r>
            <a:endParaRPr/>
          </a:p>
        </p:txBody>
      </p:sp>
      <p:sp>
        <p:nvSpPr>
          <p:cNvPr id="2608" name="Google Shape;2608;p74"/>
          <p:cNvSpPr txBox="1"/>
          <p:nvPr/>
        </p:nvSpPr>
        <p:spPr>
          <a:xfrm>
            <a:off x="4275725" y="1742475"/>
            <a:ext cx="3548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DIP. 우리는 구현체 디테일에 의존하는 비즈니스 규칙을 원하지 않는다. 비즈니스 로직의 돈 계산이 SQL로 오염되거나 저수준 validation이나 표현 포맷팅 문제를 겪기를 원하지 않는다.</a:t>
            </a:r>
            <a:br>
              <a:rPr lang="en"/>
            </a:br>
            <a:br>
              <a:rPr lang="en"/>
            </a:br>
            <a:r>
              <a:rPr lang="en"/>
              <a:t>모듈이 역할별로 잘 분리되어 있는 코드는</a:t>
            </a:r>
            <a:br>
              <a:rPr lang="en"/>
            </a:br>
            <a:r>
              <a:rPr lang="en"/>
              <a:t>모든 소스 코드 의존성, 특히 아키텍처 경계를 넘는 의존성이 DIP를 준수하도록 신중하게 관리함으로써 달성할 수 있다.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75"/>
          <p:cNvSpPr txBox="1"/>
          <p:nvPr>
            <p:ph type="title"/>
          </p:nvPr>
        </p:nvSpPr>
        <p:spPr>
          <a:xfrm>
            <a:off x="720000" y="445025"/>
            <a:ext cx="59952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유지보수를 위한 객체지향</a:t>
            </a:r>
            <a:endParaRPr sz="4000"/>
          </a:p>
        </p:txBody>
      </p:sp>
      <p:pic>
        <p:nvPicPr>
          <p:cNvPr id="2614" name="Google Shape;26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425" y="1304350"/>
            <a:ext cx="3793901" cy="28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75"/>
          <p:cNvSpPr txBox="1"/>
          <p:nvPr>
            <p:ph idx="4294967295" type="subTitle"/>
          </p:nvPr>
        </p:nvSpPr>
        <p:spPr>
          <a:xfrm>
            <a:off x="769000" y="1640075"/>
            <a:ext cx="2953800" cy="21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유지보수성이 좋은 코드</a:t>
            </a: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는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확장 용이성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안정성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- 좋은 성능 발전 가능성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- 뛰어난 상호호환성</a:t>
            </a:r>
            <a:br>
              <a:rPr lang="en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" sz="1800">
                <a:latin typeface="Mukta Medium"/>
                <a:ea typeface="Mukta Medium"/>
                <a:cs typeface="Mukta Medium"/>
                <a:sym typeface="Mukta Medium"/>
              </a:rPr>
              <a:t>네 가지를 갖춰 변경하기 쉽다</a:t>
            </a:r>
            <a:endParaRPr sz="1800">
              <a:latin typeface="Mukta Medium"/>
              <a:ea typeface="Mukta Medium"/>
              <a:cs typeface="Mukta Medium"/>
              <a:sym typeface="Mukta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76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621" name="Google Shape;2621;p76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622" name="Google Shape;2622;p76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623" name="Google Shape;2623;p76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624" name="Google Shape;2624;p76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625" name="Google Shape;2625;p76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626" name="Google Shape;2626;p76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627" name="Google Shape;2627;p76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28" name="Google Shape;2628;p76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629" name="Google Shape;2629;p76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76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76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2" name="Google Shape;2632;p76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633" name="Google Shape;2633;p76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76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76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76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76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8" name="Google Shape;2638;p76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9" name="Google Shape;2639;p76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640" name="Google Shape;2640;p76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641" name="Google Shape;2641;p76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642" name="Google Shape;2642;p76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643" name="Google Shape;2643;p76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644" name="Google Shape;2644;p76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5" name="Google Shape;2645;p76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6" name="Google Shape;2646;p76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7" name="Google Shape;2647;p76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648" name="Google Shape;2648;p76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2649" name="Google Shape;2649;p7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7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7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7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3" name="Google Shape;2653;p76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Mock </a:t>
            </a:r>
            <a:r>
              <a:rPr lang="en" sz="3700"/>
              <a:t>기반 유닛 테스트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쓰는가?</a:t>
            </a:r>
            <a:endParaRPr/>
          </a:p>
        </p:txBody>
      </p:sp>
      <p:sp>
        <p:nvSpPr>
          <p:cNvPr id="2654" name="Google Shape;2654;p76"/>
          <p:cNvSpPr txBox="1"/>
          <p:nvPr>
            <p:ph idx="1" type="subTitle"/>
          </p:nvPr>
        </p:nvSpPr>
        <p:spPr>
          <a:xfrm>
            <a:off x="2038200" y="3515204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객체지향을 추구하게 된 이유</a:t>
            </a:r>
            <a:endParaRPr/>
          </a:p>
        </p:txBody>
      </p:sp>
      <p:grpSp>
        <p:nvGrpSpPr>
          <p:cNvPr id="2655" name="Google Shape;2655;p76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2656" name="Google Shape;2656;p76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657" name="Google Shape;2657;p76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2658" name="Google Shape;2658;p76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59" name="Google Shape;2659;p76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</a:t>
            </a:r>
            <a:r>
              <a:rPr lang="en"/>
              <a:t> 외 다른 원칙들</a:t>
            </a:r>
            <a:endParaRPr/>
          </a:p>
        </p:txBody>
      </p:sp>
      <p:sp>
        <p:nvSpPr>
          <p:cNvPr id="2665" name="Google Shape;2665;p77"/>
          <p:cNvSpPr txBox="1"/>
          <p:nvPr>
            <p:ph idx="4294967295" type="subTitle"/>
          </p:nvPr>
        </p:nvSpPr>
        <p:spPr>
          <a:xfrm>
            <a:off x="3579000" y="256714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Hollywood Principle</a:t>
            </a:r>
            <a:endParaRPr sz="1800"/>
          </a:p>
        </p:txBody>
      </p:sp>
      <p:sp>
        <p:nvSpPr>
          <p:cNvPr id="2666" name="Google Shape;2666;p77"/>
          <p:cNvSpPr txBox="1"/>
          <p:nvPr>
            <p:ph idx="4294967295" type="subTitle"/>
          </p:nvPr>
        </p:nvSpPr>
        <p:spPr>
          <a:xfrm>
            <a:off x="6049373" y="256714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Law of demeter</a:t>
            </a:r>
            <a:endParaRPr sz="1800"/>
          </a:p>
        </p:txBody>
      </p:sp>
      <p:sp>
        <p:nvSpPr>
          <p:cNvPr id="2667" name="Google Shape;2667;p77"/>
          <p:cNvSpPr txBox="1"/>
          <p:nvPr>
            <p:ph idx="4294967295" type="subTitle"/>
          </p:nvPr>
        </p:nvSpPr>
        <p:spPr>
          <a:xfrm>
            <a:off x="1108627" y="256714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14C8A"/>
                </a:solidFill>
              </a:rPr>
              <a:t>D</a:t>
            </a:r>
            <a:r>
              <a:rPr lang="en" sz="1800">
                <a:solidFill>
                  <a:srgbClr val="000000"/>
                </a:solidFill>
              </a:rPr>
              <a:t>on`t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C14C8A"/>
                </a:solidFill>
              </a:rPr>
              <a:t>R</a:t>
            </a:r>
            <a:r>
              <a:rPr lang="en" sz="1800">
                <a:solidFill>
                  <a:srgbClr val="000000"/>
                </a:solidFill>
              </a:rPr>
              <a:t>epeat </a:t>
            </a:r>
            <a:r>
              <a:rPr lang="en" sz="1800">
                <a:solidFill>
                  <a:srgbClr val="C14C8A"/>
                </a:solidFill>
              </a:rPr>
              <a:t>Y</a:t>
            </a:r>
            <a:r>
              <a:rPr lang="en" sz="1800">
                <a:solidFill>
                  <a:srgbClr val="000000"/>
                </a:solidFill>
              </a:rPr>
              <a:t>ourself</a:t>
            </a:r>
            <a:endParaRPr sz="1800"/>
          </a:p>
        </p:txBody>
      </p:sp>
      <p:sp>
        <p:nvSpPr>
          <p:cNvPr id="2668" name="Google Shape;2668;p77"/>
          <p:cNvSpPr txBox="1"/>
          <p:nvPr>
            <p:ph idx="3" type="subTitle"/>
          </p:nvPr>
        </p:nvSpPr>
        <p:spPr>
          <a:xfrm>
            <a:off x="1109525" y="2196863"/>
            <a:ext cx="198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DRY 원칙</a:t>
            </a:r>
            <a:endParaRPr sz="2400"/>
          </a:p>
        </p:txBody>
      </p:sp>
      <p:sp>
        <p:nvSpPr>
          <p:cNvPr id="2669" name="Google Shape;2669;p77"/>
          <p:cNvSpPr txBox="1"/>
          <p:nvPr>
            <p:ph idx="4" type="subTitle"/>
          </p:nvPr>
        </p:nvSpPr>
        <p:spPr>
          <a:xfrm>
            <a:off x="3579450" y="2196863"/>
            <a:ext cx="198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헐리우드 원칙</a:t>
            </a:r>
            <a:endParaRPr sz="2400"/>
          </a:p>
        </p:txBody>
      </p:sp>
      <p:sp>
        <p:nvSpPr>
          <p:cNvPr id="2670" name="Google Shape;2670;p77"/>
          <p:cNvSpPr txBox="1"/>
          <p:nvPr>
            <p:ph idx="2" type="subTitle"/>
          </p:nvPr>
        </p:nvSpPr>
        <p:spPr>
          <a:xfrm>
            <a:off x="6049373" y="2196863"/>
            <a:ext cx="198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kta SemiBold"/>
                <a:ea typeface="Mukta SemiBold"/>
                <a:cs typeface="Mukta SemiBold"/>
                <a:sym typeface="Mukta SemiBold"/>
              </a:rPr>
              <a:t>디미터의 원칙</a:t>
            </a:r>
            <a:endParaRPr sz="2400"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671" name="Google Shape;2671;p77"/>
          <p:cNvSpPr/>
          <p:nvPr/>
        </p:nvSpPr>
        <p:spPr>
          <a:xfrm>
            <a:off x="4482131" y="1940963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77"/>
          <p:cNvSpPr/>
          <p:nvPr/>
        </p:nvSpPr>
        <p:spPr>
          <a:xfrm>
            <a:off x="2011768" y="1940963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77"/>
          <p:cNvSpPr/>
          <p:nvPr/>
        </p:nvSpPr>
        <p:spPr>
          <a:xfrm>
            <a:off x="6952493" y="1940963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중복 코드를 피하라는 </a:t>
            </a:r>
            <a:r>
              <a:rPr lang="en"/>
              <a:t>DRY </a:t>
            </a:r>
            <a:r>
              <a:rPr lang="en"/>
              <a:t>원칙</a:t>
            </a:r>
            <a:endParaRPr/>
          </a:p>
        </p:txBody>
      </p:sp>
      <p:sp>
        <p:nvSpPr>
          <p:cNvPr id="2679" name="Google Shape;2679;p78"/>
          <p:cNvSpPr txBox="1"/>
          <p:nvPr>
            <p:ph idx="1" type="subTitle"/>
          </p:nvPr>
        </p:nvSpPr>
        <p:spPr>
          <a:xfrm>
            <a:off x="4680325" y="1768800"/>
            <a:ext cx="3557400" cy="18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물론 IDE 기반으로 한 개발이론도 정립되고, JetBrains IDE에 많이 적용되었다.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DRY 원칙을 지키지 않아도 보완 가능하지만,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기본적으로는 원칙을 지키자.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개발하면서 머리를 덜 쓰는 방법은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바로 원칙을 지키는 행동으로 시작한다.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</p:txBody>
      </p:sp>
      <p:sp>
        <p:nvSpPr>
          <p:cNvPr id="2680" name="Google Shape;2680;p78"/>
          <p:cNvSpPr txBox="1"/>
          <p:nvPr>
            <p:ph idx="2" type="subTitle"/>
          </p:nvPr>
        </p:nvSpPr>
        <p:spPr>
          <a:xfrm>
            <a:off x="906275" y="1768800"/>
            <a:ext cx="3557400" cy="188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개발자가 두 군데 이상 중복된 코드를</a:t>
            </a:r>
            <a:br>
              <a:rPr lang="en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잊지 않고 수정할 확률은 0에 수렴한다.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‘동일한 일을 수행하는 코드는 하나’</a:t>
            </a: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라는 원칙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사람의 기억력에는 한계가 존재하여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 Medium"/>
                <a:ea typeface="Mukta Medium"/>
                <a:cs typeface="Mukta Medium"/>
                <a:sym typeface="Mukta Medium"/>
              </a:rPr>
              <a:t>처음부터 중복 코드를 만들지 않는 게 중요하다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방지를 위한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헐리우드 원칙</a:t>
            </a:r>
            <a:endParaRPr/>
          </a:p>
        </p:txBody>
      </p:sp>
      <p:sp>
        <p:nvSpPr>
          <p:cNvPr id="2686" name="Google Shape;2686;p79"/>
          <p:cNvSpPr txBox="1"/>
          <p:nvPr>
            <p:ph idx="1" type="subTitle"/>
          </p:nvPr>
        </p:nvSpPr>
        <p:spPr>
          <a:xfrm>
            <a:off x="4666475" y="2137825"/>
            <a:ext cx="3757500" cy="20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객체 간 메세지를 주고받을 때</a:t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응답 받지 않고 어떻게 시킬 수 있는지 확인해볼 필요가 있다.</a:t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B5757"/>
                </a:solidFill>
                <a:latin typeface="Mukta Medium"/>
                <a:ea typeface="Mukta Medium"/>
                <a:cs typeface="Mukta Medium"/>
                <a:sym typeface="Mukta Medium"/>
              </a:rPr>
              <a:t>Setter</a:t>
            </a: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는 말할 필요도 없고, </a:t>
            </a:r>
            <a:r>
              <a:rPr lang="en" sz="1200">
                <a:solidFill>
                  <a:srgbClr val="EB5757"/>
                </a:solidFill>
                <a:latin typeface="Mukta Medium"/>
                <a:ea typeface="Mukta Medium"/>
                <a:cs typeface="Mukta Medium"/>
                <a:sym typeface="Mukta Medium"/>
              </a:rPr>
              <a:t>Getter</a:t>
            </a: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도 사실은 안 좋은 행위다. </a:t>
            </a:r>
            <a:r>
              <a:rPr lang="en" sz="1200">
                <a:solidFill>
                  <a:srgbClr val="EB5757"/>
                </a:solidFill>
                <a:latin typeface="Mukta Medium"/>
                <a:ea typeface="Mukta Medium"/>
                <a:cs typeface="Mukta Medium"/>
                <a:sym typeface="Mukta Medium"/>
              </a:rPr>
              <a:t>Getter</a:t>
            </a: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를 써야하는 경우를 비즈니스로 확립시키거나,</a:t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객체 역할 별로 </a:t>
            </a:r>
            <a:r>
              <a:rPr lang="en" sz="1200">
                <a:solidFill>
                  <a:srgbClr val="EB5757"/>
                </a:solidFill>
                <a:latin typeface="Mukta Medium"/>
                <a:ea typeface="Mukta Medium"/>
                <a:cs typeface="Mukta Medium"/>
                <a:sym typeface="Mukta Medium"/>
              </a:rPr>
              <a:t>Getter</a:t>
            </a: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할 수 있는 대상이라고</a:t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확정된 코드가 아닌 이상 쓰면 안 된다.</a:t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이는 의존성을 부패시킨다.</a:t>
            </a:r>
            <a:endParaRPr sz="1200">
              <a:latin typeface="Mukta Medium"/>
              <a:ea typeface="Mukta Medium"/>
              <a:cs typeface="Mukta Medium"/>
              <a:sym typeface="Mukta Medium"/>
            </a:endParaRPr>
          </a:p>
        </p:txBody>
      </p:sp>
      <p:sp>
        <p:nvSpPr>
          <p:cNvPr id="2687" name="Google Shape;2687;p79"/>
          <p:cNvSpPr txBox="1"/>
          <p:nvPr>
            <p:ph idx="2" type="subTitle"/>
          </p:nvPr>
        </p:nvSpPr>
        <p:spPr>
          <a:xfrm>
            <a:off x="892425" y="1909225"/>
            <a:ext cx="3557400" cy="2020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의존성 부패 방지를 위한 원칙</a:t>
            </a:r>
            <a:endParaRPr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ukta"/>
                <a:ea typeface="Mukta"/>
                <a:cs typeface="Mukta"/>
                <a:sym typeface="Mukta"/>
              </a:rPr>
              <a:t>객체에 묻지말고 시켜서 해결하라는 원칙</a:t>
            </a:r>
            <a:r>
              <a:rPr lang="en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이다.</a:t>
            </a:r>
            <a:endParaRPr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객체에게 묻게 되면,</a:t>
            </a:r>
            <a:endParaRPr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호출하는 곳에서 많은 정보들을 알게 되어버린다.</a:t>
            </a:r>
            <a:endParaRPr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ukta Medium"/>
                <a:ea typeface="Mukta Medium"/>
                <a:cs typeface="Mukta Medium"/>
                <a:sym typeface="Mukta Medium"/>
              </a:rPr>
              <a:t>물어보는 순간 내부 사정과 연동될 수밖에 없는데, 이게 바로 의존성 부패다.</a:t>
            </a:r>
            <a:endParaRPr>
              <a:latin typeface="Mukta Medium"/>
              <a:ea typeface="Mukta Medium"/>
              <a:cs typeface="Mukta Medium"/>
              <a:sym typeface="Mukta Medium"/>
            </a:endParaRPr>
          </a:p>
        </p:txBody>
      </p:sp>
      <p:sp>
        <p:nvSpPr>
          <p:cNvPr id="2688" name="Google Shape;2688;p79"/>
          <p:cNvSpPr txBox="1"/>
          <p:nvPr>
            <p:ph idx="3" type="subTitle"/>
          </p:nvPr>
        </p:nvSpPr>
        <p:spPr>
          <a:xfrm>
            <a:off x="740025" y="1532400"/>
            <a:ext cx="3557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Don't call us, we'll call you</a:t>
            </a:r>
            <a:endParaRPr sz="2000"/>
          </a:p>
        </p:txBody>
      </p:sp>
      <p:sp>
        <p:nvSpPr>
          <p:cNvPr id="2689" name="Google Shape;2689;p79"/>
          <p:cNvSpPr txBox="1"/>
          <p:nvPr>
            <p:ph idx="4" type="subTitle"/>
          </p:nvPr>
        </p:nvSpPr>
        <p:spPr>
          <a:xfrm>
            <a:off x="4666475" y="1532400"/>
            <a:ext cx="3557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객체지향에서 상호작용은</a:t>
            </a:r>
            <a:br>
              <a:rPr lang="en" sz="1500"/>
            </a:br>
            <a:r>
              <a:rPr lang="en" sz="1500"/>
              <a:t>오로지 객체로 이루어 진다.</a:t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방지를 위한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헐리우드 원칙</a:t>
            </a:r>
            <a:endParaRPr/>
          </a:p>
        </p:txBody>
      </p:sp>
      <p:sp>
        <p:nvSpPr>
          <p:cNvPr id="2695" name="Google Shape;2695;p80"/>
          <p:cNvSpPr txBox="1"/>
          <p:nvPr/>
        </p:nvSpPr>
        <p:spPr>
          <a:xfrm>
            <a:off x="3953850" y="1518500"/>
            <a:ext cx="4309200" cy="23397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equals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"pending"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"Processing order..."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"pending"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6" name="Google Shape;2696;p80"/>
          <p:cNvSpPr txBox="1"/>
          <p:nvPr/>
        </p:nvSpPr>
        <p:spPr>
          <a:xfrm>
            <a:off x="645925" y="1518500"/>
            <a:ext cx="33078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방지를 위한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헐리우드 원칙</a:t>
            </a:r>
            <a:endParaRPr/>
          </a:p>
        </p:txBody>
      </p:sp>
      <p:sp>
        <p:nvSpPr>
          <p:cNvPr id="2702" name="Google Shape;2702;p81"/>
          <p:cNvSpPr txBox="1"/>
          <p:nvPr/>
        </p:nvSpPr>
        <p:spPr>
          <a:xfrm>
            <a:off x="3953850" y="1518500"/>
            <a:ext cx="4309200" cy="23397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isPending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"Processing order..."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"pending"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3" name="Google Shape;2703;p81"/>
          <p:cNvSpPr txBox="1"/>
          <p:nvPr/>
        </p:nvSpPr>
        <p:spPr>
          <a:xfrm>
            <a:off x="645925" y="1518500"/>
            <a:ext cx="33078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isPending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equals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"pending"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; 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7"/>
          <p:cNvSpPr txBox="1"/>
          <p:nvPr>
            <p:ph type="title"/>
          </p:nvPr>
        </p:nvSpPr>
        <p:spPr>
          <a:xfrm>
            <a:off x="497050" y="1903575"/>
            <a:ext cx="45387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누구도 시키지 않았지만</a:t>
            </a:r>
            <a:br>
              <a:rPr lang="en" sz="2200"/>
            </a:br>
            <a:r>
              <a:rPr lang="en" sz="2200"/>
              <a:t>테크니컬 라이터 역할을 겸합니다</a:t>
            </a:r>
            <a:endParaRPr sz="2200"/>
          </a:p>
        </p:txBody>
      </p:sp>
      <p:sp>
        <p:nvSpPr>
          <p:cNvPr id="1835" name="Google Shape;1835;p37"/>
          <p:cNvSpPr txBox="1"/>
          <p:nvPr>
            <p:ph idx="1" type="subTitle"/>
          </p:nvPr>
        </p:nvSpPr>
        <p:spPr>
          <a:xfrm>
            <a:off x="-410025" y="2775075"/>
            <a:ext cx="40146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기술 조직 브랜딩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동료 성과 관리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개인 커리어패스</a:t>
            </a:r>
            <a:endParaRPr b="1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836" name="Google Shape;1836;p37"/>
          <p:cNvSpPr/>
          <p:nvPr/>
        </p:nvSpPr>
        <p:spPr>
          <a:xfrm rot="-490869">
            <a:off x="4051536" y="2809768"/>
            <a:ext cx="525313" cy="52526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7" name="Google Shape;1837;p37"/>
          <p:cNvGrpSpPr/>
          <p:nvPr/>
        </p:nvGrpSpPr>
        <p:grpSpPr>
          <a:xfrm rot="614629">
            <a:off x="6055382" y="879157"/>
            <a:ext cx="2198131" cy="3385198"/>
            <a:chOff x="5536925" y="873250"/>
            <a:chExt cx="2941383" cy="3768616"/>
          </a:xfrm>
        </p:grpSpPr>
        <p:grpSp>
          <p:nvGrpSpPr>
            <p:cNvPr id="1838" name="Google Shape;1838;p37"/>
            <p:cNvGrpSpPr/>
            <p:nvPr/>
          </p:nvGrpSpPr>
          <p:grpSpPr>
            <a:xfrm>
              <a:off x="5536925" y="873250"/>
              <a:ext cx="2941383" cy="3768616"/>
              <a:chOff x="5536925" y="873250"/>
              <a:chExt cx="2941383" cy="3768616"/>
            </a:xfrm>
          </p:grpSpPr>
          <p:sp>
            <p:nvSpPr>
              <p:cNvPr id="1839" name="Google Shape;1839;p37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842" name="Google Shape;1842;p37"/>
            <p:cNvGrpSpPr/>
            <p:nvPr/>
          </p:nvGrpSpPr>
          <p:grpSpPr>
            <a:xfrm>
              <a:off x="5679908" y="972030"/>
              <a:ext cx="550829" cy="109626"/>
              <a:chOff x="9481915" y="-124291"/>
              <a:chExt cx="1421494" cy="282832"/>
            </a:xfrm>
          </p:grpSpPr>
          <p:sp>
            <p:nvSpPr>
              <p:cNvPr id="1843" name="Google Shape;1843;p37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6" name="Google Shape;1846;p37"/>
            <p:cNvGrpSpPr/>
            <p:nvPr/>
          </p:nvGrpSpPr>
          <p:grpSpPr>
            <a:xfrm>
              <a:off x="7722332" y="979252"/>
              <a:ext cx="565480" cy="109623"/>
              <a:chOff x="3415750" y="2213450"/>
              <a:chExt cx="1484200" cy="287725"/>
            </a:xfrm>
          </p:grpSpPr>
          <p:sp>
            <p:nvSpPr>
              <p:cNvPr id="1847" name="Google Shape;1847;p37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7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853" name="Google Shape;185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25" r="1625" t="0"/>
          <a:stretch/>
        </p:blipFill>
        <p:spPr>
          <a:xfrm rot="614645">
            <a:off x="6146843" y="1314074"/>
            <a:ext cx="1948359" cy="2672538"/>
          </a:xfrm>
          <a:prstGeom prst="roundRect">
            <a:avLst>
              <a:gd fmla="val 4370" name="adj"/>
            </a:avLst>
          </a:prstGeom>
        </p:spPr>
      </p:pic>
      <p:grpSp>
        <p:nvGrpSpPr>
          <p:cNvPr id="1854" name="Google Shape;1854;p37"/>
          <p:cNvGrpSpPr/>
          <p:nvPr/>
        </p:nvGrpSpPr>
        <p:grpSpPr>
          <a:xfrm rot="-726059">
            <a:off x="4290036" y="1184012"/>
            <a:ext cx="1888565" cy="3372244"/>
            <a:chOff x="5536925" y="873250"/>
            <a:chExt cx="2941383" cy="3768616"/>
          </a:xfrm>
        </p:grpSpPr>
        <p:grpSp>
          <p:nvGrpSpPr>
            <p:cNvPr id="1855" name="Google Shape;1855;p37"/>
            <p:cNvGrpSpPr/>
            <p:nvPr/>
          </p:nvGrpSpPr>
          <p:grpSpPr>
            <a:xfrm>
              <a:off x="5536925" y="873250"/>
              <a:ext cx="2941383" cy="3768616"/>
              <a:chOff x="5536925" y="873250"/>
              <a:chExt cx="2941383" cy="3768616"/>
            </a:xfrm>
          </p:grpSpPr>
          <p:sp>
            <p:nvSpPr>
              <p:cNvPr id="1856" name="Google Shape;1856;p37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1859" name="Google Shape;1859;p37"/>
            <p:cNvGrpSpPr/>
            <p:nvPr/>
          </p:nvGrpSpPr>
          <p:grpSpPr>
            <a:xfrm>
              <a:off x="5679908" y="972030"/>
              <a:ext cx="550829" cy="109626"/>
              <a:chOff x="9481915" y="-124291"/>
              <a:chExt cx="1421494" cy="282832"/>
            </a:xfrm>
          </p:grpSpPr>
          <p:sp>
            <p:nvSpPr>
              <p:cNvPr id="1860" name="Google Shape;1860;p37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3" name="Google Shape;1863;p37"/>
            <p:cNvGrpSpPr/>
            <p:nvPr/>
          </p:nvGrpSpPr>
          <p:grpSpPr>
            <a:xfrm>
              <a:off x="7722332" y="979252"/>
              <a:ext cx="565480" cy="109623"/>
              <a:chOff x="3415750" y="2213450"/>
              <a:chExt cx="1484200" cy="287725"/>
            </a:xfrm>
          </p:grpSpPr>
          <p:sp>
            <p:nvSpPr>
              <p:cNvPr id="1864" name="Google Shape;1864;p37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870" name="Google Shape;1870;p3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653" l="0" r="0" t="1653"/>
          <a:stretch/>
        </p:blipFill>
        <p:spPr>
          <a:xfrm rot="-725470">
            <a:off x="4394434" y="1624440"/>
            <a:ext cx="1674242" cy="2662025"/>
          </a:xfrm>
          <a:prstGeom prst="roundRect">
            <a:avLst>
              <a:gd fmla="val 4370" name="adj"/>
            </a:avLst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방지를 위한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헐리우드 원칙</a:t>
            </a:r>
            <a:endParaRPr/>
          </a:p>
        </p:txBody>
      </p:sp>
      <p:sp>
        <p:nvSpPr>
          <p:cNvPr id="2709" name="Google Shape;2709;p82"/>
          <p:cNvSpPr txBox="1"/>
          <p:nvPr/>
        </p:nvSpPr>
        <p:spPr>
          <a:xfrm>
            <a:off x="3953850" y="1518500"/>
            <a:ext cx="4309200" cy="23397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order.process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solidFill>
                <a:srgbClr val="1AB1CD"/>
              </a:solidFill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"pending"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10" name="Google Shape;2710;p82"/>
          <p:cNvSpPr txBox="1"/>
          <p:nvPr/>
        </p:nvSpPr>
        <p:spPr>
          <a:xfrm>
            <a:off x="645925" y="1518500"/>
            <a:ext cx="3307800" cy="30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process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000">
                <a:solidFill>
                  <a:srgbClr val="700080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isPending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1AB1CD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000">
                <a:solidFill>
                  <a:srgbClr val="A01010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"Processing order..."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 );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highlight>
                <a:srgbClr val="FCE5C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highlight>
                  <a:srgbClr val="FCE5CD"/>
                </a:highlight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isPending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equals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"pending"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최소 지식</a:t>
            </a:r>
            <a:r>
              <a:rPr lang="en">
                <a:solidFill>
                  <a:srgbClr val="000000"/>
                </a:solidFill>
              </a:rPr>
              <a:t>의 원칙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/>
              <a:t>디미터의 원칙</a:t>
            </a:r>
            <a:endParaRPr/>
          </a:p>
        </p:txBody>
      </p:sp>
      <p:sp>
        <p:nvSpPr>
          <p:cNvPr id="2716" name="Google Shape;2716;p83"/>
          <p:cNvSpPr txBox="1"/>
          <p:nvPr/>
        </p:nvSpPr>
        <p:spPr>
          <a:xfrm>
            <a:off x="1466700" y="1672025"/>
            <a:ext cx="62106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Mukta"/>
                <a:ea typeface="Mukta"/>
                <a:cs typeface="Mukta"/>
                <a:sym typeface="Mukta"/>
              </a:rPr>
              <a:t>"</a:t>
            </a:r>
            <a:r>
              <a:rPr b="1" lang="en" sz="2000">
                <a:latin typeface="Mukta"/>
                <a:ea typeface="Mukta"/>
                <a:cs typeface="Mukta"/>
                <a:sym typeface="Mukta"/>
              </a:rPr>
              <a:t>객체는 자신이 직접적으로 </a:t>
            </a:r>
            <a:r>
              <a:rPr b="1" lang="en" sz="2000">
                <a:latin typeface="Mukta"/>
                <a:ea typeface="Mukta"/>
                <a:cs typeface="Mukta"/>
                <a:sym typeface="Mukta"/>
              </a:rPr>
              <a:t>아</a:t>
            </a:r>
            <a:r>
              <a:rPr b="1" lang="en" sz="2000">
                <a:latin typeface="Mukta"/>
                <a:ea typeface="Mukta"/>
                <a:cs typeface="Mukta"/>
                <a:sym typeface="Mukta"/>
              </a:rPr>
              <a:t>는 객체들만 호출하라"</a:t>
            </a:r>
            <a:r>
              <a:rPr lang="en" sz="2000">
                <a:latin typeface="Mukta Medium"/>
                <a:ea typeface="Mukta Medium"/>
                <a:cs typeface="Mukta Medium"/>
                <a:sym typeface="Mukta Medium"/>
              </a:rPr>
              <a:t>는 규칙</a:t>
            </a:r>
            <a:endParaRPr sz="20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ukta Medium"/>
                <a:ea typeface="Mukta Medium"/>
                <a:cs typeface="Mukta Medium"/>
                <a:sym typeface="Mukta Medium"/>
              </a:rPr>
              <a:t>메서드 호출을 최소화하고</a:t>
            </a:r>
            <a:br>
              <a:rPr lang="en" sz="1600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lang="en" sz="1600">
                <a:latin typeface="Mukta Medium"/>
                <a:ea typeface="Mukta Medium"/>
                <a:cs typeface="Mukta Medium"/>
                <a:sym typeface="Mukta Medium"/>
              </a:rPr>
              <a:t>객체 간 결합도를 낮추는 방식으로 설계</a:t>
            </a:r>
            <a:endParaRPr sz="16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Mukta Medium"/>
                <a:ea typeface="Mukta Medium"/>
                <a:cs typeface="Mukta Medium"/>
                <a:sym typeface="Mukta Medium"/>
              </a:rPr>
              <a:t>이 원칙의 핵심은</a:t>
            </a:r>
            <a:br>
              <a:rPr lang="en" sz="1600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b="1" lang="en" sz="1600">
                <a:latin typeface="Mukta"/>
                <a:ea typeface="Mukta"/>
                <a:cs typeface="Mukta"/>
                <a:sym typeface="Mukta"/>
              </a:rPr>
              <a:t>친구 객체Friend Object만을 사용</a:t>
            </a:r>
            <a:r>
              <a:rPr lang="en" sz="1600">
                <a:latin typeface="Mukta Medium"/>
                <a:ea typeface="Mukta Medium"/>
                <a:cs typeface="Mukta Medium"/>
                <a:sym typeface="Mukta Medium"/>
              </a:rPr>
              <a:t>하고,</a:t>
            </a:r>
            <a:br>
              <a:rPr lang="en" sz="1600">
                <a:latin typeface="Mukta Medium"/>
                <a:ea typeface="Mukta Medium"/>
                <a:cs typeface="Mukta Medium"/>
                <a:sym typeface="Mukta Medium"/>
              </a:rPr>
            </a:br>
            <a:r>
              <a:rPr b="1" lang="en" sz="1600">
                <a:latin typeface="Mukta"/>
                <a:ea typeface="Mukta"/>
                <a:cs typeface="Mukta"/>
                <a:sym typeface="Mukta"/>
              </a:rPr>
              <a:t>다른 객체 내부 구조나 구현을 알</a:t>
            </a:r>
            <a:r>
              <a:rPr b="1" lang="en" sz="1600">
                <a:latin typeface="Mukta"/>
                <a:ea typeface="Mukta"/>
                <a:cs typeface="Mukta"/>
                <a:sym typeface="Mukta"/>
              </a:rPr>
              <a:t>아서는 안 된다</a:t>
            </a:r>
            <a:endParaRPr b="1" sz="16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최소 지식의 원칙, </a:t>
            </a:r>
            <a:r>
              <a:rPr lang="en"/>
              <a:t>디미터의 원칙</a:t>
            </a:r>
            <a:endParaRPr/>
          </a:p>
        </p:txBody>
      </p:sp>
      <p:sp>
        <p:nvSpPr>
          <p:cNvPr id="2722" name="Google Shape;2722;p84"/>
          <p:cNvSpPr txBox="1"/>
          <p:nvPr/>
        </p:nvSpPr>
        <p:spPr>
          <a:xfrm>
            <a:off x="706775" y="1105675"/>
            <a:ext cx="3478800" cy="3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3" name="Google Shape;2723;p84"/>
          <p:cNvSpPr txBox="1"/>
          <p:nvPr/>
        </p:nvSpPr>
        <p:spPr>
          <a:xfrm>
            <a:off x="4325525" y="1336600"/>
            <a:ext cx="4177800" cy="29811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"Transmission started."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체인 호출</a:t>
            </a:r>
            <a:endParaRPr i="1" sz="1000">
              <a:solidFill>
                <a:srgbClr val="A05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Driver가 Car 내부 객체인</a:t>
            </a:r>
            <a:b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Engine과 Transmission에 접근</a:t>
            </a:r>
            <a:endParaRPr i="1" sz="1000">
              <a:solidFill>
                <a:srgbClr val="A05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최소 지식의 원칙, </a:t>
            </a:r>
            <a:r>
              <a:rPr lang="en"/>
              <a:t>디미터의 원칙</a:t>
            </a:r>
            <a:endParaRPr/>
          </a:p>
        </p:txBody>
      </p:sp>
      <p:sp>
        <p:nvSpPr>
          <p:cNvPr id="2729" name="Google Shape;2729;p85"/>
          <p:cNvSpPr txBox="1"/>
          <p:nvPr/>
        </p:nvSpPr>
        <p:spPr>
          <a:xfrm>
            <a:off x="706775" y="1105675"/>
            <a:ext cx="3478800" cy="3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startCar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0" name="Google Shape;2730;p85"/>
          <p:cNvSpPr txBox="1"/>
          <p:nvPr/>
        </p:nvSpPr>
        <p:spPr>
          <a:xfrm>
            <a:off x="4325525" y="1336600"/>
            <a:ext cx="4177800" cy="29811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Transmission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"Transmission started."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startCar</a:t>
            </a:r>
            <a:r>
              <a:rPr lang="en" sz="10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방지와 최소 지식의 모순</a:t>
            </a:r>
            <a:endParaRPr/>
          </a:p>
        </p:txBody>
      </p:sp>
      <p:sp>
        <p:nvSpPr>
          <p:cNvPr id="2736" name="Google Shape;2736;p86"/>
          <p:cNvSpPr txBox="1"/>
          <p:nvPr/>
        </p:nvSpPr>
        <p:spPr>
          <a:xfrm>
            <a:off x="1735800" y="2141025"/>
            <a:ext cx="50337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kta"/>
                <a:ea typeface="Mukta"/>
                <a:cs typeface="Mukta"/>
                <a:sym typeface="Mukta"/>
              </a:rPr>
              <a:t>해당 객체와 메세지를 주고 받는 것은 가능하나</a:t>
            </a:r>
            <a:endParaRPr sz="16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kta"/>
                <a:ea typeface="Mukta"/>
                <a:cs typeface="Mukta"/>
                <a:sym typeface="Mukta"/>
              </a:rPr>
              <a:t>내부를 들여다볼 방법이 없다.</a:t>
            </a:r>
            <a:endParaRPr sz="16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kta"/>
                <a:ea typeface="Mukta"/>
                <a:cs typeface="Mukta"/>
                <a:sym typeface="Mukta"/>
              </a:rPr>
              <a:t>객체 간 통신만 가능한 상태가 되어버린다.</a:t>
            </a:r>
            <a:endParaRPr sz="16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kta"/>
                <a:ea typeface="Mukta"/>
                <a:cs typeface="Mukta"/>
                <a:sym typeface="Mukta"/>
              </a:rPr>
              <a:t>객체통신망은 객체끼리 메세지를 주고 받</a:t>
            </a:r>
            <a:r>
              <a:rPr lang="en" sz="1600">
                <a:latin typeface="Mukta"/>
                <a:ea typeface="Mukta"/>
                <a:cs typeface="Mukta"/>
                <a:sym typeface="Mukta"/>
              </a:rPr>
              <a:t>을 뿐,</a:t>
            </a:r>
            <a:endParaRPr sz="16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kta"/>
                <a:ea typeface="Mukta"/>
                <a:cs typeface="Mukta"/>
                <a:sym typeface="Mukta"/>
              </a:rPr>
              <a:t>내부를 들여다보는 건 아니다.</a:t>
            </a:r>
            <a:endParaRPr sz="16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kta"/>
                <a:ea typeface="Mukta"/>
                <a:cs typeface="Mukta"/>
                <a:sym typeface="Mukta"/>
              </a:rPr>
              <a:t>그런데 왜 모순이 생기는 것일까? </a:t>
            </a:r>
            <a:endParaRPr sz="16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37" name="Google Shape;2737;p86"/>
          <p:cNvSpPr txBox="1"/>
          <p:nvPr/>
        </p:nvSpPr>
        <p:spPr>
          <a:xfrm>
            <a:off x="872400" y="1648425"/>
            <a:ext cx="676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ukta SemiBold"/>
                <a:ea typeface="Mukta SemiBold"/>
                <a:cs typeface="Mukta SemiBold"/>
                <a:sym typeface="Mukta SemiBold"/>
              </a:rPr>
              <a:t>헐리우드 원칙과 디미터 원칙을 동시에 지키면 발생하는 모순</a:t>
            </a:r>
            <a:endParaRPr sz="2000"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방지와 최소 지식의 모순</a:t>
            </a:r>
            <a:endParaRPr/>
          </a:p>
        </p:txBody>
      </p:sp>
      <p:sp>
        <p:nvSpPr>
          <p:cNvPr id="2743" name="Google Shape;2743;p87"/>
          <p:cNvSpPr txBox="1"/>
          <p:nvPr/>
        </p:nvSpPr>
        <p:spPr>
          <a:xfrm>
            <a:off x="2231125" y="2141025"/>
            <a:ext cx="4471800" cy="21240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그건 바로 보낸 메세지가 잘 처리되었는지 알 수 없기 때문이다. 요청이 처리되었는지 확신할 수 있는 방법이 없다.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무책임 코드가 객체지향의 근본적인 목표가 아니니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5757"/>
                </a:solidFill>
                <a:latin typeface="Mukta"/>
                <a:ea typeface="Mukta"/>
                <a:cs typeface="Mukta"/>
                <a:sym typeface="Mukta"/>
              </a:rPr>
              <a:t>메세지가 제대로 동작했는지 확인할 수 있는 수단이 필요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하다.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이를 확인할 수단이 없으면 객체망이 성립되었는지 알 수 없다.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이 수단이 존재하지 않아 모순될 수밖에 없다.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객체 생성은 런타임에 발생하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기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에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코드만으로 객체망이 성립되는지 알 수 없다.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44" name="Google Shape;2744;p87"/>
          <p:cNvSpPr txBox="1"/>
          <p:nvPr/>
        </p:nvSpPr>
        <p:spPr>
          <a:xfrm>
            <a:off x="872400" y="1648425"/>
            <a:ext cx="676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ukta SemiBold"/>
                <a:ea typeface="Mukta SemiBold"/>
                <a:cs typeface="Mukta SemiBold"/>
                <a:sym typeface="Mukta SemiBold"/>
              </a:rPr>
              <a:t>헐리우드 원칙과 디미터 원칙을 동시에 지키면 발생하는 모순</a:t>
            </a:r>
            <a:endParaRPr sz="2000"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방지와 최소 지식의 모순</a:t>
            </a:r>
            <a:endParaRPr/>
          </a:p>
        </p:txBody>
      </p:sp>
      <p:sp>
        <p:nvSpPr>
          <p:cNvPr id="2750" name="Google Shape;2750;p88"/>
          <p:cNvSpPr txBox="1"/>
          <p:nvPr/>
        </p:nvSpPr>
        <p:spPr>
          <a:xfrm>
            <a:off x="426900" y="1490550"/>
            <a:ext cx="3545700" cy="25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이게 바로 </a:t>
            </a:r>
            <a:r>
              <a:rPr lang="en">
                <a:solidFill>
                  <a:srgbClr val="EB5757"/>
                </a:solidFill>
                <a:latin typeface="Mukta"/>
                <a:ea typeface="Mukta"/>
                <a:cs typeface="Mukta"/>
                <a:sym typeface="Mukta"/>
              </a:rPr>
              <a:t>객체지향이 가진 전체적인 문제점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이다.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객체지향은 런타임 컨텍스트를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가장 극한으로 이용하고자 한다.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최대한 </a:t>
            </a:r>
            <a:r>
              <a:rPr lang="en">
                <a:solidFill>
                  <a:srgbClr val="EB5757"/>
                </a:solidFill>
                <a:latin typeface="Mukta"/>
                <a:ea typeface="Mukta"/>
                <a:cs typeface="Mukta"/>
                <a:sym typeface="Mukta"/>
              </a:rPr>
              <a:t>lazy binding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 하려고 한다.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런타임에 객체를 할당하고자 하고,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컴파일 타임에서 최대한 배제하고자 한다.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이걸 확인하는 방법을 배우지 못하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 객체망 기반 설계를 실패하게 되거나,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실패한 시스템을 만들게 된다.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751" name="Google Shape;2751;p88"/>
          <p:cNvSpPr txBox="1"/>
          <p:nvPr/>
        </p:nvSpPr>
        <p:spPr>
          <a:xfrm>
            <a:off x="4120150" y="1452000"/>
            <a:ext cx="4258800" cy="26322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결국 객체가 제대로 작동하는지 테스트하려면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ukta"/>
              <a:buAutoNum type="arabicPeriod"/>
            </a:pPr>
            <a:r>
              <a:rPr b="1" lang="en" sz="1200">
                <a:latin typeface="Mukta"/>
                <a:ea typeface="Mukta"/>
                <a:cs typeface="Mukta"/>
                <a:sym typeface="Mukta"/>
              </a:rPr>
              <a:t>테스트할 객체에게 메세지를 보낸 뒤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kta"/>
              <a:buAutoNum type="arabicPeriod"/>
            </a:pPr>
            <a:r>
              <a:rPr b="1" lang="en" sz="1200">
                <a:latin typeface="Mukta"/>
                <a:ea typeface="Mukta"/>
                <a:cs typeface="Mukta"/>
                <a:sym typeface="Mukta"/>
              </a:rPr>
              <a:t>이웃 객체에게 메세지를 잘 보냈는지 확인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-1905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kta"/>
              <a:buAutoNum type="arabicPeriod"/>
            </a:pPr>
            <a:r>
              <a:rPr b="1" lang="en" sz="1200">
                <a:latin typeface="Mukta"/>
                <a:ea typeface="Mukta"/>
                <a:cs typeface="Mukta"/>
                <a:sym typeface="Mukta"/>
              </a:rPr>
              <a:t>2번을 위해 통신한 이웃 객체를 조사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이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 메세지 전달 여부를 파악할 수 있다.</a:t>
            </a:r>
            <a:endParaRPr sz="1200" u="sng">
              <a:solidFill>
                <a:schemeClr val="hlink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트리거가 되는 메세지를 테스트 객체에게 넘겼을 때,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그 메세지를 받음과 동시에 수신할 객체가 제대로 받았는지 확인해야 해야 한다.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코드로는 내부를 확인할 수 없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으므로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 주변을 돌고 있는 객체가 응답했는지 여부로 판단해야 한다.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이를 위한 검증이 바로 Mock 객체를 활용한 검증이다.</a:t>
            </a:r>
            <a:endParaRPr sz="12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의존성 부패 방지와 최소 지식의 모순</a:t>
            </a:r>
            <a:endParaRPr/>
          </a:p>
        </p:txBody>
      </p:sp>
      <p:sp>
        <p:nvSpPr>
          <p:cNvPr id="2757" name="Google Shape;2757;p89"/>
          <p:cNvSpPr txBox="1"/>
          <p:nvPr/>
        </p:nvSpPr>
        <p:spPr>
          <a:xfrm>
            <a:off x="336650" y="1066750"/>
            <a:ext cx="4093800" cy="357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registerUser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contains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"@"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"Welcome!"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8" name="Google Shape;2758;p89"/>
          <p:cNvSpPr txBox="1"/>
          <p:nvPr/>
        </p:nvSpPr>
        <p:spPr>
          <a:xfrm>
            <a:off x="4430450" y="1066750"/>
            <a:ext cx="4259100" cy="36801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UserServiceTest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505050"/>
                </a:solidFill>
                <a:latin typeface="Roboto Mono"/>
                <a:ea typeface="Roboto Mono"/>
                <a:cs typeface="Roboto Mono"/>
                <a:sym typeface="Roboto Mono"/>
              </a:rPr>
              <a:t>@Test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testRegisterUser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mockEmailService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Mockito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mock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endParaRPr b="1" sz="1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mockEmailService</a:t>
            </a:r>
            <a:endParaRPr sz="1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registerUser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"test@example.com"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assert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verify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mockEmailService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"test@example.com"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"Welcome!"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3" name="Google Shape;2763;p90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764" name="Google Shape;2764;p90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765" name="Google Shape;2765;p90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766" name="Google Shape;2766;p90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767" name="Google Shape;2767;p90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768" name="Google Shape;2768;p90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769" name="Google Shape;2769;p90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70" name="Google Shape;2770;p90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71" name="Google Shape;2771;p90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772" name="Google Shape;2772;p90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90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90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75" name="Google Shape;2775;p90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776" name="Google Shape;2776;p90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90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90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90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90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90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82" name="Google Shape;2782;p90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783" name="Google Shape;2783;p90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84" name="Google Shape;2784;p90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85" name="Google Shape;2785;p90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786" name="Google Shape;2786;p90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787" name="Google Shape;2787;p9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8" name="Google Shape;2788;p9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9" name="Google Shape;2789;p90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0" name="Google Shape;2790;p90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791" name="Google Shape;2791;p90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2792" name="Google Shape;2792;p90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90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90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90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96" name="Google Shape;2796;p90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90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90"/>
          <p:cNvSpPr txBox="1"/>
          <p:nvPr/>
        </p:nvSpPr>
        <p:spPr>
          <a:xfrm>
            <a:off x="1598850" y="1541375"/>
            <a:ext cx="6060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Mock 테스트는 객체지향</a:t>
            </a: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의</a:t>
            </a: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 유연성과 확장성을 활용하여,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객체 간 협력을 독립적으로 검증할 수 있다.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즉, OOP 설계 원칙을 잘 따르면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Mock 테스트가 자연스럽게 적용되며,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테스트 가능성이 높아진다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3" name="Google Shape;2803;p91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804" name="Google Shape;2804;p91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805" name="Google Shape;2805;p91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806" name="Google Shape;2806;p91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807" name="Google Shape;2807;p91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808" name="Google Shape;2808;p91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809" name="Google Shape;2809;p91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10" name="Google Shape;2810;p91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11" name="Google Shape;2811;p91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812" name="Google Shape;2812;p91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91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91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15" name="Google Shape;2815;p91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816" name="Google Shape;2816;p91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91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91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91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91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91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2" name="Google Shape;2822;p91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823" name="Google Shape;2823;p91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24" name="Google Shape;2824;p91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25" name="Google Shape;2825;p91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826" name="Google Shape;2826;p91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827" name="Google Shape;2827;p91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8" name="Google Shape;2828;p91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9" name="Google Shape;2829;p91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0" name="Google Shape;2830;p91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831" name="Google Shape;2831;p91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2832" name="Google Shape;2832;p91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91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91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91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36" name="Google Shape;2836;p91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VO와 DTO, Entity</a:t>
            </a:r>
            <a:endParaRPr sz="4800"/>
          </a:p>
        </p:txBody>
      </p:sp>
      <p:sp>
        <p:nvSpPr>
          <p:cNvPr id="2837" name="Google Shape;2837;p91"/>
          <p:cNvSpPr txBox="1"/>
          <p:nvPr>
            <p:ph idx="1" type="subTitle"/>
          </p:nvPr>
        </p:nvSpPr>
        <p:spPr>
          <a:xfrm>
            <a:off x="2038200" y="3515204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비슷하게 생겨 헷갈리기 쉬운 객체 삼총사</a:t>
            </a:r>
            <a:endParaRPr/>
          </a:p>
        </p:txBody>
      </p:sp>
      <p:grpSp>
        <p:nvGrpSpPr>
          <p:cNvPr id="2838" name="Google Shape;2838;p91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2839" name="Google Shape;2839;p91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840" name="Google Shape;2840;p91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2841" name="Google Shape;2841;p91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42" name="Google Shape;2842;p91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5" name="Google Shape;1875;p38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1876" name="Google Shape;1876;p38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1877" name="Google Shape;1877;p38"/>
              <p:cNvGrpSpPr/>
              <p:nvPr/>
            </p:nvGrpSpPr>
            <p:grpSpPr>
              <a:xfrm>
                <a:off x="1175938" y="770637"/>
                <a:ext cx="6906103" cy="3681670"/>
                <a:chOff x="713225" y="523974"/>
                <a:chExt cx="7831825" cy="4175176"/>
              </a:xfrm>
            </p:grpSpPr>
            <p:sp>
              <p:nvSpPr>
                <p:cNvPr id="1878" name="Google Shape;1878;p38"/>
                <p:cNvSpPr/>
                <p:nvPr/>
              </p:nvSpPr>
              <p:spPr>
                <a:xfrm>
                  <a:off x="827550" y="634750"/>
                  <a:ext cx="7717500" cy="4064400"/>
                </a:xfrm>
                <a:prstGeom prst="roundRect">
                  <a:avLst>
                    <a:gd fmla="val 8895" name="adj"/>
                  </a:avLst>
                </a:pr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79" name="Google Shape;1879;p38"/>
                <p:cNvSpPr/>
                <p:nvPr/>
              </p:nvSpPr>
              <p:spPr>
                <a:xfrm>
                  <a:off x="713250" y="539500"/>
                  <a:ext cx="7717500" cy="4064400"/>
                </a:xfrm>
                <a:prstGeom prst="roundRect">
                  <a:avLst>
                    <a:gd fmla="val 5886" name="adj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80" name="Google Shape;1880;p38"/>
                <p:cNvSpPr/>
                <p:nvPr/>
              </p:nvSpPr>
              <p:spPr>
                <a:xfrm>
                  <a:off x="713225" y="523974"/>
                  <a:ext cx="7717482" cy="619996"/>
                </a:xfrm>
                <a:custGeom>
                  <a:rect b="b" l="l" r="r" t="t"/>
                  <a:pathLst>
                    <a:path extrusionOk="0" h="6159" w="76665">
                      <a:moveTo>
                        <a:pt x="2561" y="0"/>
                      </a:moveTo>
                      <a:cubicBezTo>
                        <a:pt x="1153" y="0"/>
                        <a:pt x="0" y="1153"/>
                        <a:pt x="0" y="2561"/>
                      </a:cubicBezTo>
                      <a:lnTo>
                        <a:pt x="0" y="6159"/>
                      </a:lnTo>
                      <a:lnTo>
                        <a:pt x="76664" y="6159"/>
                      </a:lnTo>
                      <a:lnTo>
                        <a:pt x="76664" y="2561"/>
                      </a:lnTo>
                      <a:cubicBezTo>
                        <a:pt x="76664" y="1153"/>
                        <a:pt x="75511" y="0"/>
                        <a:pt x="74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1" name="Google Shape;1881;p38"/>
              <p:cNvSpPr/>
              <p:nvPr/>
            </p:nvSpPr>
            <p:spPr>
              <a:xfrm>
                <a:off x="3507400" y="770625"/>
                <a:ext cx="4474537" cy="218599"/>
              </a:xfrm>
              <a:custGeom>
                <a:rect b="b" l="l" r="r" t="t"/>
                <a:pathLst>
                  <a:path extrusionOk="0" h="1776" w="36234">
                    <a:moveTo>
                      <a:pt x="1" y="0"/>
                    </a:moveTo>
                    <a:lnTo>
                      <a:pt x="1499" y="1775"/>
                    </a:lnTo>
                    <a:lnTo>
                      <a:pt x="36233" y="1775"/>
                    </a:lnTo>
                    <a:lnTo>
                      <a:pt x="36233" y="1523"/>
                    </a:lnTo>
                    <a:cubicBezTo>
                      <a:pt x="36233" y="668"/>
                      <a:pt x="35565" y="0"/>
                      <a:pt x="347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2" name="Google Shape;1882;p38"/>
            <p:cNvGrpSpPr/>
            <p:nvPr/>
          </p:nvGrpSpPr>
          <p:grpSpPr>
            <a:xfrm>
              <a:off x="1449558" y="989217"/>
              <a:ext cx="550829" cy="109626"/>
              <a:chOff x="9481915" y="-124291"/>
              <a:chExt cx="1421494" cy="282832"/>
            </a:xfrm>
          </p:grpSpPr>
          <p:sp>
            <p:nvSpPr>
              <p:cNvPr id="1883" name="Google Shape;1883;p38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38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38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6" name="Google Shape;1886;p38"/>
            <p:cNvGrpSpPr/>
            <p:nvPr/>
          </p:nvGrpSpPr>
          <p:grpSpPr>
            <a:xfrm>
              <a:off x="2215942" y="953202"/>
              <a:ext cx="937124" cy="181670"/>
              <a:chOff x="3415750" y="2213450"/>
              <a:chExt cx="1484200" cy="287725"/>
            </a:xfrm>
          </p:grpSpPr>
          <p:sp>
            <p:nvSpPr>
              <p:cNvPr id="1887" name="Google Shape;1887;p38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38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38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38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38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38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3" name="Google Shape;1893;p38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1894" name="Google Shape;1894;p38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95" name="Google Shape;1895;p38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96" name="Google Shape;1896;p38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897" name="Google Shape;1897;p38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1898" name="Google Shape;1898;p3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38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0" name="Google Shape;1900;p38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1" name="Google Shape;1901;p38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02" name="Google Shape;1902;p38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1903" name="Google Shape;1903;p38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38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38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38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07" name="Google Shape;1907;p38"/>
          <p:cNvSpPr txBox="1"/>
          <p:nvPr>
            <p:ph type="title"/>
          </p:nvPr>
        </p:nvSpPr>
        <p:spPr>
          <a:xfrm>
            <a:off x="2135550" y="1695200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Devellany</a:t>
            </a:r>
            <a:endParaRPr/>
          </a:p>
        </p:txBody>
      </p:sp>
      <p:sp>
        <p:nvSpPr>
          <p:cNvPr id="1908" name="Google Shape;1908;p38"/>
          <p:cNvSpPr txBox="1"/>
          <p:nvPr>
            <p:ph idx="1" type="subTitle"/>
          </p:nvPr>
        </p:nvSpPr>
        <p:spPr>
          <a:xfrm>
            <a:off x="2135550" y="285662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</a:t>
            </a:r>
            <a:r>
              <a:rPr b="1" lang="en"/>
              <a:t>development</a:t>
            </a:r>
            <a:r>
              <a:rPr lang="en"/>
              <a:t>과 수필</a:t>
            </a:r>
            <a:r>
              <a:rPr b="1" lang="en"/>
              <a:t>miscellany</a:t>
            </a:r>
            <a:r>
              <a:rPr lang="en"/>
              <a:t>의 합성어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기술과 경험을 글이라는 매개체로 공유한다는 철학</a:t>
            </a:r>
            <a:endParaRPr/>
          </a:p>
        </p:txBody>
      </p:sp>
      <p:sp>
        <p:nvSpPr>
          <p:cNvPr id="1909" name="Google Shape;1909;p38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38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VO와 DTO, Entity 주요 차이점</a:t>
            </a:r>
            <a:endParaRPr/>
          </a:p>
        </p:txBody>
      </p:sp>
      <p:pic>
        <p:nvPicPr>
          <p:cNvPr id="2848" name="Google Shape;28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474" y="1177075"/>
            <a:ext cx="6505051" cy="32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Object</a:t>
            </a:r>
            <a:endParaRPr/>
          </a:p>
        </p:txBody>
      </p:sp>
      <p:sp>
        <p:nvSpPr>
          <p:cNvPr id="2854" name="Google Shape;2854;p93"/>
          <p:cNvSpPr txBox="1"/>
          <p:nvPr/>
        </p:nvSpPr>
        <p:spPr>
          <a:xfrm>
            <a:off x="4112000" y="593250"/>
            <a:ext cx="4352100" cy="395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Money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Money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IllegalArgumentException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"Amount cannot be negative"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Money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Money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other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equals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other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IllegalArgumentException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"Currencies must match"</a:t>
            </a:r>
            <a:endParaRPr sz="10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Money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other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currency</a:t>
            </a:r>
            <a:endParaRPr sz="1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55" name="Google Shape;2855;p93"/>
          <p:cNvSpPr txBox="1"/>
          <p:nvPr/>
        </p:nvSpPr>
        <p:spPr>
          <a:xfrm>
            <a:off x="609275" y="1508825"/>
            <a:ext cx="3345300" cy="267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목적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값을 표현하고, 동일성을 값으로 판단하는 </a:t>
            </a:r>
            <a:r>
              <a:rPr b="1" lang="en" sz="1200">
                <a:latin typeface="Mukta"/>
                <a:ea typeface="Mukta"/>
                <a:cs typeface="Mukta"/>
                <a:sym typeface="Mukta"/>
              </a:rPr>
              <a:t>불변 객체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특징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불변성 (Immutable)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값 기반 비교 (</a:t>
            </a:r>
            <a:r>
              <a:rPr lang="en" sz="12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equals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와 </a:t>
            </a:r>
            <a:r>
              <a:rPr lang="en" sz="12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hashCode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를 재정의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)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주로 도메인 모델에서 사용되며,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  비즈니스 로직을 포함할 수 있음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사용 예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금액, 날짜, 좌표, 거리 등</a:t>
            </a:r>
            <a:endParaRPr sz="12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Transfer Object</a:t>
            </a:r>
            <a:endParaRPr/>
          </a:p>
        </p:txBody>
      </p:sp>
      <p:sp>
        <p:nvSpPr>
          <p:cNvPr id="2861" name="Google Shape;2861;p94"/>
          <p:cNvSpPr txBox="1"/>
          <p:nvPr/>
        </p:nvSpPr>
        <p:spPr>
          <a:xfrm>
            <a:off x="797625" y="1561900"/>
            <a:ext cx="3151800" cy="24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목적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계층 간 데이터 전달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목적인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" sz="1200">
                <a:latin typeface="Mukta"/>
                <a:ea typeface="Mukta"/>
                <a:cs typeface="Mukta"/>
                <a:sym typeface="Mukta"/>
              </a:rPr>
              <a:t>단순 데이터 구조체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특징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가변성 (Mutable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)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비즈니스 로직 없음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주로 요청/응답 데이터를 표현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데이터 직렬화 및 역직렬화에 적합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사용 예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컨트롤러와 서비스 간의 요청/응답 데이터 전달</a:t>
            </a:r>
            <a:endParaRPr sz="12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62" name="Google Shape;2862;p94"/>
          <p:cNvSpPr txBox="1"/>
          <p:nvPr/>
        </p:nvSpPr>
        <p:spPr>
          <a:xfrm>
            <a:off x="4173975" y="1393900"/>
            <a:ext cx="3840900" cy="27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UserDTO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UserDTO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</a:t>
            </a:r>
            <a:endParaRPr/>
          </a:p>
        </p:txBody>
      </p:sp>
      <p:sp>
        <p:nvSpPr>
          <p:cNvPr id="2868" name="Google Shape;2868;p95"/>
          <p:cNvSpPr txBox="1"/>
          <p:nvPr/>
        </p:nvSpPr>
        <p:spPr>
          <a:xfrm>
            <a:off x="647375" y="1386125"/>
            <a:ext cx="3000000" cy="290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목적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데이터베이스와 매핑되는 </a:t>
            </a:r>
            <a:r>
              <a:rPr b="1" lang="en" sz="1200">
                <a:latin typeface="Mukta"/>
                <a:ea typeface="Mukta"/>
                <a:cs typeface="Mukta"/>
                <a:sym typeface="Mukta"/>
              </a:rPr>
              <a:t>도메인 모델 객체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특징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식별자(ID)를 통해 동일성을 판단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  (값이 아니라 고유 ID로 구분)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데이터베이스 테이블과 1:1 매핑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  (JPA 등의 ORM 사용 시)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비즈니스 로직을 포함할 수 있지만,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  너무 많은 로직을 가지면 비대해질 수 있음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사용 예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User, Product, Order 등의 DB 테이블을 표현</a:t>
            </a:r>
            <a:endParaRPr sz="12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69" name="Google Shape;2869;p95"/>
          <p:cNvSpPr txBox="1"/>
          <p:nvPr/>
        </p:nvSpPr>
        <p:spPr>
          <a:xfrm>
            <a:off x="3864250" y="543025"/>
            <a:ext cx="4847700" cy="420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@Entity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@Id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Pattern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EMAIL_PATTERN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Pattern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"^[a-zA-Z0-9._%+-]+@[a-zA-Z0-9.-]+\\.[a-zA-Z]{2,}$"</a:t>
            </a:r>
            <a:endParaRPr sz="900">
              <a:solidFill>
                <a:srgbClr val="A0101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isValidEmail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IllegalArgumentException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"Invalid email format: "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endParaRPr sz="9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    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isValidEmail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9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EMAIL_PATTERN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matcher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9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matches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빈 객체, null로 표현하면 생기는 폐해</a:t>
            </a:r>
            <a:endParaRPr/>
          </a:p>
        </p:txBody>
      </p:sp>
      <p:sp>
        <p:nvSpPr>
          <p:cNvPr id="2875" name="Google Shape;2875;p96"/>
          <p:cNvSpPr txBox="1"/>
          <p:nvPr/>
        </p:nvSpPr>
        <p:spPr>
          <a:xfrm>
            <a:off x="1039225" y="1276500"/>
            <a:ext cx="3430500" cy="30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1. NullPointerException (NPE) 위험</a:t>
            </a:r>
            <a:br>
              <a:rPr lang="en" sz="1100"/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 참조를 잘못 사용하면 런타임에서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NullPointerException</a:t>
            </a:r>
            <a:r>
              <a:rPr lang="en" sz="1100"/>
              <a:t>이 발생</a:t>
            </a:r>
            <a:r>
              <a:rPr lang="en" sz="1100"/>
              <a:t>한다.</a:t>
            </a:r>
            <a:br>
              <a:rPr lang="en" sz="1100"/>
            </a:br>
            <a:r>
              <a:rPr lang="en" sz="1100"/>
              <a:t>- </a:t>
            </a:r>
            <a:r>
              <a:rPr lang="en" sz="1000"/>
              <a:t>예: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object.toString()</a:t>
            </a:r>
            <a:r>
              <a:rPr lang="en" sz="1000"/>
              <a:t> 호출 시</a:t>
            </a:r>
            <a:br>
              <a:rPr lang="en" sz="1000"/>
            </a:br>
            <a:r>
              <a:rPr lang="en" sz="1000"/>
              <a:t>      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" sz="1000"/>
              <a:t>가 </a:t>
            </a: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000"/>
              <a:t>이면 예외 발생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영향</a:t>
            </a:r>
            <a:br>
              <a:rPr lang="en" sz="1100"/>
            </a:br>
            <a:r>
              <a:rPr lang="en" sz="1100"/>
              <a:t>버그 추적</a:t>
            </a:r>
            <a:r>
              <a:rPr lang="en" sz="1100"/>
              <a:t>이</a:t>
            </a:r>
            <a:r>
              <a:rPr lang="en" sz="1100"/>
              <a:t> 어렵고, 예상치 못한 프로그램 중단 유발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2. 의도를 명확히 표현하지 못함</a:t>
            </a:r>
            <a:br>
              <a:rPr lang="en" sz="1100"/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은 데이터가 없는 상태인지,</a:t>
            </a:r>
            <a:br>
              <a:rPr lang="en" sz="1100"/>
            </a:br>
            <a:r>
              <a:rPr lang="en" sz="1100"/>
              <a:t>아직 초기화되지 않은 상태인지,</a:t>
            </a:r>
            <a:br>
              <a:rPr lang="en" sz="1100"/>
            </a:br>
            <a:r>
              <a:rPr lang="en" sz="1100"/>
              <a:t>혹은 값이 비어 있어야 하는 상태인지 알기 어렵다.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영향</a:t>
            </a:r>
            <a:r>
              <a:rPr lang="en" sz="1100"/>
              <a:t>: 코드 가독성이 떨어지고, 유지보수가 어려워짐</a:t>
            </a:r>
            <a:endParaRPr sz="1100"/>
          </a:p>
        </p:txBody>
      </p:sp>
      <p:sp>
        <p:nvSpPr>
          <p:cNvPr id="2876" name="Google Shape;2876;p96"/>
          <p:cNvSpPr txBox="1"/>
          <p:nvPr/>
        </p:nvSpPr>
        <p:spPr>
          <a:xfrm>
            <a:off x="4398525" y="1276500"/>
            <a:ext cx="3717000" cy="30357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3. 로직 복잡도 증가</a:t>
            </a:r>
            <a:br>
              <a:rPr b="1" lang="en" sz="1300"/>
            </a:br>
            <a:r>
              <a:rPr lang="en" sz="1100"/>
              <a:t>모든 변수나 객체에 대해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 체크가 필요해 코드가 복잡해짐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영향</a:t>
            </a:r>
            <a:br>
              <a:rPr lang="en" sz="1100"/>
            </a:br>
            <a:r>
              <a:rPr lang="en" sz="1100"/>
              <a:t>중복된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 체크로 코드가 장황해지고</a:t>
            </a:r>
            <a:br>
              <a:rPr lang="en" sz="1100"/>
            </a:br>
            <a:r>
              <a:rPr lang="en" sz="1100"/>
              <a:t>실수로 체크를 누락할 가능성 증가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4. 시스템의 안정성과 신뢰성 저하</a:t>
            </a:r>
            <a:br>
              <a:rPr b="1" lang="en" sz="1300"/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은 예상치 못한 곳에서 나타날 수 있으므로,</a:t>
            </a:r>
            <a:br>
              <a:rPr lang="en" sz="1100"/>
            </a:br>
            <a:r>
              <a:rPr lang="en" sz="1100"/>
              <a:t>코드 안정성을 깨뜨릴 가능성이 큼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예</a:t>
            </a:r>
            <a:br>
              <a:rPr lang="en" sz="1100"/>
            </a:br>
            <a:r>
              <a:rPr lang="en" sz="1100"/>
              <a:t>잘못된 API 반환 값이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일 경우</a:t>
            </a:r>
            <a:br>
              <a:rPr lang="en" sz="1100"/>
            </a:br>
            <a:r>
              <a:rPr lang="en" sz="1100"/>
              <a:t>호출자는 이를 처리하지 못하고 시스템 전체가 비정상 동작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빈 객체, null로 표현하면 생기는 폐해</a:t>
            </a:r>
            <a:endParaRPr/>
          </a:p>
        </p:txBody>
      </p:sp>
      <p:sp>
        <p:nvSpPr>
          <p:cNvPr id="2882" name="Google Shape;2882;p97"/>
          <p:cNvSpPr txBox="1"/>
          <p:nvPr/>
        </p:nvSpPr>
        <p:spPr>
          <a:xfrm>
            <a:off x="942300" y="1506325"/>
            <a:ext cx="3469200" cy="26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5. Optional이나 초기화 전략으로 대체 가능</a:t>
            </a:r>
            <a:br>
              <a:rPr b="1" lang="en" sz="1300"/>
            </a:br>
            <a:r>
              <a:rPr lang="en" sz="1100"/>
              <a:t>현대 언어</a:t>
            </a:r>
            <a:r>
              <a:rPr lang="en" sz="1100"/>
              <a:t>는</a:t>
            </a:r>
            <a:r>
              <a:rPr lang="en" sz="1100"/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 대신 더 안전한 대안을 제공하지만, 여전히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 사용 남용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대안</a:t>
            </a:r>
            <a:br>
              <a:rPr lang="en" sz="1100"/>
            </a:br>
            <a:r>
              <a:rPr lang="en" sz="1100"/>
              <a:t>- </a:t>
            </a:r>
            <a:r>
              <a:rPr b="1" lang="en" sz="1100"/>
              <a:t>Optional</a:t>
            </a:r>
            <a:r>
              <a:rPr lang="en" sz="1100"/>
              <a:t> (Java)</a:t>
            </a:r>
            <a:br>
              <a:rPr lang="en" sz="1100"/>
            </a:br>
            <a:r>
              <a:rPr lang="en" sz="1100"/>
              <a:t>  명시적으로 값이 있을 수도 있고 없을 수도 있음을 표현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- </a:t>
            </a:r>
            <a:r>
              <a:rPr b="1" lang="en" sz="1100"/>
              <a:t>Nullable 어노테이션</a:t>
            </a:r>
            <a:r>
              <a:rPr lang="en" sz="1100"/>
              <a:t> (Kotlin, Java)</a:t>
            </a:r>
            <a:br>
              <a:rPr lang="en" sz="1100"/>
            </a:br>
            <a:r>
              <a:rPr lang="en" sz="1100"/>
              <a:t> 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r>
              <a:rPr lang="en" sz="1100"/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en" sz="1100"/>
              <a:t> 어노테이션으로 명시적 설계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- </a:t>
            </a:r>
            <a:r>
              <a:rPr b="1" lang="en" sz="1100"/>
              <a:t>기본값 초기화</a:t>
            </a:r>
            <a:br>
              <a:rPr lang="en" sz="1100"/>
            </a:br>
            <a:r>
              <a:rPr lang="en" sz="1100"/>
              <a:t>  </a:t>
            </a:r>
            <a:r>
              <a:rPr lang="en" sz="1100"/>
              <a:t>값이 비어 있어도 동작 가능한 기본값 설정</a:t>
            </a:r>
            <a:endParaRPr sz="1100"/>
          </a:p>
        </p:txBody>
      </p:sp>
      <p:sp>
        <p:nvSpPr>
          <p:cNvPr id="2883" name="Google Shape;2883;p97"/>
          <p:cNvSpPr txBox="1"/>
          <p:nvPr/>
        </p:nvSpPr>
        <p:spPr>
          <a:xfrm>
            <a:off x="4367575" y="1506325"/>
            <a:ext cx="3577800" cy="260610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6. null은 버그의 원천</a:t>
            </a:r>
            <a:br>
              <a:rPr b="1" lang="en" sz="1300"/>
            </a:b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은 기본적으로 잘못된 상태를 나타내는 "추상적 개념"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예</a:t>
            </a:r>
            <a:r>
              <a:rPr lang="en" sz="1100"/>
              <a:t>: 대형 시스템에서 NPE가 발생하면 원인을 추적</a:t>
            </a:r>
            <a:r>
              <a:rPr lang="en" sz="1100"/>
              <a:t>이 힘듦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7. 커뮤니케이션 비용 증가</a:t>
            </a:r>
            <a:br>
              <a:rPr b="1" lang="en" sz="1300"/>
            </a:br>
            <a:r>
              <a:rPr lang="en" sz="1100"/>
              <a:t>API 설계에서 반환값이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100"/>
              <a:t>일 수 있다는 사실을</a:t>
            </a:r>
            <a:br>
              <a:rPr lang="en" sz="1100"/>
            </a:br>
            <a:r>
              <a:rPr lang="en" sz="1100"/>
              <a:t>문서화하지 않으면, 호출자가 이를 알 수 없음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결과</a:t>
            </a:r>
            <a:r>
              <a:rPr lang="en" sz="1100"/>
              <a:t>: 개발자 간의 불필요한 커뮤니케이션 및 오해 증가</a:t>
            </a:r>
            <a:endParaRPr sz="1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빈 객체는 어떻게 처리하면 좋을까?</a:t>
            </a:r>
            <a:endParaRPr/>
          </a:p>
        </p:txBody>
      </p:sp>
      <p:sp>
        <p:nvSpPr>
          <p:cNvPr id="2889" name="Google Shape;2889;p98"/>
          <p:cNvSpPr txBox="1"/>
          <p:nvPr/>
        </p:nvSpPr>
        <p:spPr>
          <a:xfrm>
            <a:off x="3871925" y="1510075"/>
            <a:ext cx="4677300" cy="26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Optional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getEmptyUser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ifPresentOrElse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"User: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()),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()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 User found"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0" name="Google Shape;2890;p98"/>
          <p:cNvSpPr txBox="1"/>
          <p:nvPr/>
        </p:nvSpPr>
        <p:spPr>
          <a:xfrm>
            <a:off x="937025" y="1924375"/>
            <a:ext cx="2873100" cy="18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Optional로 처리하는 방법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장점</a:t>
            </a:r>
            <a:br>
              <a:rPr b="1"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- 값이 없음을 명확히 표현 </a:t>
            </a:r>
            <a:r>
              <a:rPr lang="en" sz="12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Optional.empty()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- 메서드 체인과 같은 방식으로 간결한 처리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- NPE 방지 (안전한 접근)</a:t>
            </a:r>
            <a:endParaRPr sz="12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빈 객체는 어떻게 처리하면 좋을까?</a:t>
            </a:r>
            <a:endParaRPr/>
          </a:p>
        </p:txBody>
      </p:sp>
      <p:sp>
        <p:nvSpPr>
          <p:cNvPr id="2896" name="Google Shape;2896;p99"/>
          <p:cNvSpPr txBox="1"/>
          <p:nvPr/>
        </p:nvSpPr>
        <p:spPr>
          <a:xfrm>
            <a:off x="4042275" y="1276575"/>
            <a:ext cx="4127400" cy="3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isEmpty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EMPTY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isEmpty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"No User found"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"User: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7" name="Google Shape;2897;p99"/>
          <p:cNvSpPr txBox="1"/>
          <p:nvPr/>
        </p:nvSpPr>
        <p:spPr>
          <a:xfrm>
            <a:off x="842875" y="1862475"/>
            <a:ext cx="3105300" cy="194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클래스 내부에</a:t>
            </a:r>
            <a:br>
              <a:rPr b="1" lang="en" sz="1800">
                <a:latin typeface="Mukta"/>
                <a:ea typeface="Mukta"/>
                <a:cs typeface="Mukta"/>
                <a:sym typeface="Mukta"/>
              </a:rPr>
            </a:br>
            <a:r>
              <a:rPr b="1" lang="en" sz="18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final static EMPTY</a:t>
            </a:r>
            <a:r>
              <a:rPr b="1" lang="en" sz="1800">
                <a:latin typeface="Mukta"/>
                <a:ea typeface="Mukta"/>
                <a:cs typeface="Mukta"/>
                <a:sym typeface="Mukta"/>
              </a:rPr>
              <a:t> 객체 정의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장점</a:t>
            </a:r>
            <a:br>
              <a:rPr b="1" lang="en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- 하나의 상수 객체(</a:t>
            </a:r>
            <a:r>
              <a:rPr lang="en" sz="12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EMPTY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)로 메모리 사용량 절약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- 상태를 </a:t>
            </a:r>
            <a:r>
              <a:rPr lang="en" sz="12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isEmpty()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 메서드로 명확히 확인 가능</a:t>
            </a:r>
            <a:br>
              <a:rPr lang="en" sz="1200">
                <a:latin typeface="Mukta"/>
                <a:ea typeface="Mukta"/>
                <a:cs typeface="Mukta"/>
                <a:sym typeface="Mukta"/>
              </a:rPr>
            </a:br>
            <a:r>
              <a:rPr lang="en" sz="1200">
                <a:latin typeface="Mukta"/>
                <a:ea typeface="Mukta"/>
                <a:cs typeface="Mukta"/>
                <a:sym typeface="Mukta"/>
              </a:rPr>
              <a:t>- 객체 생성 비용 절감 (재사용)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빈 객체는 어떻게 처리하면 좋을까?</a:t>
            </a:r>
            <a:endParaRPr/>
          </a:p>
        </p:txBody>
      </p:sp>
      <p:pic>
        <p:nvPicPr>
          <p:cNvPr id="2903" name="Google Shape;29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50" y="1715574"/>
            <a:ext cx="7651899" cy="18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8" name="Google Shape;2908;p101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909" name="Google Shape;2909;p101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910" name="Google Shape;2910;p101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911" name="Google Shape;2911;p101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912" name="Google Shape;2912;p101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913" name="Google Shape;2913;p101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914" name="Google Shape;2914;p101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915" name="Google Shape;2915;p101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16" name="Google Shape;2916;p101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917" name="Google Shape;2917;p101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8" name="Google Shape;2918;p101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9" name="Google Shape;2919;p101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20" name="Google Shape;2920;p101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2921" name="Google Shape;2921;p101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2" name="Google Shape;2922;p101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3" name="Google Shape;2923;p101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4" name="Google Shape;2924;p101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5" name="Google Shape;2925;p101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6" name="Google Shape;2926;p101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27" name="Google Shape;2927;p101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2928" name="Google Shape;2928;p101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29" name="Google Shape;2929;p101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0" name="Google Shape;2930;p101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2931" name="Google Shape;2931;p101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2932" name="Google Shape;2932;p101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3" name="Google Shape;2933;p101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4" name="Google Shape;2934;p101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5" name="Google Shape;2935;p101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936" name="Google Shape;2936;p101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2937" name="Google Shape;2937;p101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101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101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101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1" name="Google Shape;2941;p101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분기를 처리하는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다양한 방법</a:t>
            </a:r>
            <a:endParaRPr sz="4800"/>
          </a:p>
        </p:txBody>
      </p:sp>
      <p:sp>
        <p:nvSpPr>
          <p:cNvPr id="2942" name="Google Shape;2942;p101"/>
          <p:cNvSpPr txBox="1"/>
          <p:nvPr>
            <p:ph idx="1" type="subTitle"/>
          </p:nvPr>
        </p:nvSpPr>
        <p:spPr>
          <a:xfrm>
            <a:off x="2038200" y="3515204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얼리 리턴, 템플릿 메서드 패턴과 전략 패턴</a:t>
            </a:r>
            <a:endParaRPr/>
          </a:p>
        </p:txBody>
      </p:sp>
      <p:grpSp>
        <p:nvGrpSpPr>
          <p:cNvPr id="2943" name="Google Shape;2943;p101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2944" name="Google Shape;2944;p101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945" name="Google Shape;2945;p101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2946" name="Google Shape;2946;p101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47" name="Google Shape;2947;p101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1916" name="Google Shape;1916;p39"/>
          <p:cNvSpPr txBox="1"/>
          <p:nvPr>
            <p:ph idx="3" type="subTitle"/>
          </p:nvPr>
        </p:nvSpPr>
        <p:spPr>
          <a:xfrm>
            <a:off x="720000" y="3866175"/>
            <a:ext cx="23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템플릿 메서드 패턴과 전략 패턴</a:t>
            </a:r>
            <a:endParaRPr sz="16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17" name="Google Shape;1917;p39"/>
          <p:cNvSpPr txBox="1"/>
          <p:nvPr>
            <p:ph idx="1" type="subTitle"/>
          </p:nvPr>
        </p:nvSpPr>
        <p:spPr>
          <a:xfrm>
            <a:off x="720000" y="2133000"/>
            <a:ext cx="260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자바에서 클린코딩이란?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18" name="Google Shape;1918;p39"/>
          <p:cNvSpPr txBox="1"/>
          <p:nvPr>
            <p:ph idx="2" type="subTitle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객체지향을 추구하게 된 이유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19" name="Google Shape;1919;p39"/>
          <p:cNvSpPr txBox="1"/>
          <p:nvPr>
            <p:ph idx="4" type="subTitle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Git/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GitHub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20" name="Google Shape;1920;p39"/>
          <p:cNvSpPr txBox="1"/>
          <p:nvPr>
            <p:ph idx="5" type="subTitle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비슷하게 생긴 객체 삼총사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21" name="Google Shape;1921;p39"/>
          <p:cNvSpPr txBox="1"/>
          <p:nvPr>
            <p:ph idx="6" type="subTitle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협업 프로세스를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 결정 짓는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Git 워크플로우 정수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922" name="Google Shape;1922;p39"/>
          <p:cNvSpPr txBox="1"/>
          <p:nvPr>
            <p:ph idx="7" type="title"/>
          </p:nvPr>
        </p:nvSpPr>
        <p:spPr>
          <a:xfrm>
            <a:off x="720000" y="140822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3" name="Google Shape;1923;p39"/>
          <p:cNvSpPr txBox="1"/>
          <p:nvPr>
            <p:ph idx="8" type="title"/>
          </p:nvPr>
        </p:nvSpPr>
        <p:spPr>
          <a:xfrm>
            <a:off x="720000" y="31408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4" name="Google Shape;1924;p39"/>
          <p:cNvSpPr txBox="1"/>
          <p:nvPr>
            <p:ph idx="9" type="title"/>
          </p:nvPr>
        </p:nvSpPr>
        <p:spPr>
          <a:xfrm>
            <a:off x="3419271" y="140822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5" name="Google Shape;1925;p39"/>
          <p:cNvSpPr txBox="1"/>
          <p:nvPr>
            <p:ph idx="13" type="title"/>
          </p:nvPr>
        </p:nvSpPr>
        <p:spPr>
          <a:xfrm>
            <a:off x="3419271" y="31408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6" name="Google Shape;1926;p39"/>
          <p:cNvSpPr txBox="1"/>
          <p:nvPr>
            <p:ph idx="14" type="title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27" name="Google Shape;1927;p39"/>
          <p:cNvSpPr txBox="1"/>
          <p:nvPr>
            <p:ph idx="15" type="title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28" name="Google Shape;1928;p39"/>
          <p:cNvSpPr txBox="1"/>
          <p:nvPr>
            <p:ph idx="16" type="subTitle"/>
          </p:nvPr>
        </p:nvSpPr>
        <p:spPr>
          <a:xfrm>
            <a:off x="720000" y="1801100"/>
            <a:ext cx="3062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클린 코드 이해를 돕는 </a:t>
            </a:r>
            <a:r>
              <a:rPr lang="en"/>
              <a:t>개발 철학</a:t>
            </a:r>
            <a:endParaRPr/>
          </a:p>
        </p:txBody>
      </p:sp>
      <p:sp>
        <p:nvSpPr>
          <p:cNvPr id="1929" name="Google Shape;1929;p39"/>
          <p:cNvSpPr txBox="1"/>
          <p:nvPr>
            <p:ph idx="17" type="subTitle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</a:t>
            </a:r>
            <a:r>
              <a:rPr lang="en"/>
              <a:t>기반 유닛테스트</a:t>
            </a:r>
            <a:endParaRPr/>
          </a:p>
        </p:txBody>
      </p:sp>
      <p:sp>
        <p:nvSpPr>
          <p:cNvPr id="1930" name="Google Shape;1930;p39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VO와 DTO, Entity</a:t>
            </a:r>
            <a:endParaRPr/>
          </a:p>
        </p:txBody>
      </p:sp>
      <p:sp>
        <p:nvSpPr>
          <p:cNvPr id="1931" name="Google Shape;1931;p39"/>
          <p:cNvSpPr txBox="1"/>
          <p:nvPr>
            <p:ph idx="19" type="subTitle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다양한 분기 처리 방식</a:t>
            </a:r>
            <a:endParaRPr/>
          </a:p>
        </p:txBody>
      </p:sp>
      <p:sp>
        <p:nvSpPr>
          <p:cNvPr id="1932" name="Google Shape;1932;p39"/>
          <p:cNvSpPr txBox="1"/>
          <p:nvPr>
            <p:ph idx="20" type="subTitle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협업에 도움되는 노하우</a:t>
            </a:r>
            <a:endParaRPr/>
          </a:p>
        </p:txBody>
      </p:sp>
      <p:sp>
        <p:nvSpPr>
          <p:cNvPr id="1933" name="Google Shape;1933;p39"/>
          <p:cNvSpPr txBox="1"/>
          <p:nvPr>
            <p:ph idx="21" type="subTitle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브랜치 전략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분기 처리하는 방법</a:t>
            </a:r>
            <a:endParaRPr/>
          </a:p>
        </p:txBody>
      </p:sp>
      <p:sp>
        <p:nvSpPr>
          <p:cNvPr id="2953" name="Google Shape;2953;p102"/>
          <p:cNvSpPr txBox="1"/>
          <p:nvPr/>
        </p:nvSpPr>
        <p:spPr>
          <a:xfrm>
            <a:off x="4677350" y="1906875"/>
            <a:ext cx="3000000" cy="160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"Positive"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"Negative"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"Zero"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4" name="Google Shape;2954;p102"/>
          <p:cNvSpPr txBox="1"/>
          <p:nvPr/>
        </p:nvSpPr>
        <p:spPr>
          <a:xfrm>
            <a:off x="586975" y="1739325"/>
            <a:ext cx="3461400" cy="19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프로그래밍은 조건에 따라 자동화하기 위한 수단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따라서 코드에 분기가 존재할 수밖에 없다.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if-else는 가장 기본적인 분기 방식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하지만 </a:t>
            </a: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if-else가 수 차례 반복 작성된다면 코드를 파악하기 힘들고, 가속성이 떨어진다.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분기 처리하는 방법</a:t>
            </a:r>
            <a:endParaRPr/>
          </a:p>
        </p:txBody>
      </p:sp>
      <p:sp>
        <p:nvSpPr>
          <p:cNvPr id="2960" name="Google Shape;2960;p103"/>
          <p:cNvSpPr txBox="1"/>
          <p:nvPr/>
        </p:nvSpPr>
        <p:spPr>
          <a:xfrm>
            <a:off x="4166225" y="1033050"/>
            <a:ext cx="4375200" cy="307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1"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2"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3"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4"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5"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6"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7"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"Value is not between 1 and 7"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1" name="Google Shape;2961;p103"/>
          <p:cNvSpPr txBox="1"/>
          <p:nvPr/>
        </p:nvSpPr>
        <p:spPr>
          <a:xfrm>
            <a:off x="586975" y="1739325"/>
            <a:ext cx="3461400" cy="19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프로그래밍은 조건에 따라 자동화하기 위한 수단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따라서 코드에 분기가 존재할 수밖에 없다.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if-else는 가장 기본적인 분기 방식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하지만 </a:t>
            </a: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if-else가 수 차례 반복 작성된다면 코드를 파악하기 힘들고, 가속성이 떨어진다.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1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불필요한 조건문 중첩을 줄이는 </a:t>
            </a:r>
            <a:r>
              <a:rPr lang="en"/>
              <a:t>Early</a:t>
            </a:r>
            <a:r>
              <a:rPr lang="en"/>
              <a:t> return </a:t>
            </a:r>
            <a:endParaRPr/>
          </a:p>
        </p:txBody>
      </p:sp>
      <p:sp>
        <p:nvSpPr>
          <p:cNvPr id="2967" name="Google Shape;2967;p104"/>
          <p:cNvSpPr txBox="1"/>
          <p:nvPr/>
        </p:nvSpPr>
        <p:spPr>
          <a:xfrm>
            <a:off x="4793450" y="1576200"/>
            <a:ext cx="3337800" cy="245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checkAge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"Access granted"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"Access denied"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//------------------------------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--------</a:t>
            </a: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checkAge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"Access denied"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"Access granted"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8" name="Google Shape;2968;p104"/>
          <p:cNvSpPr txBox="1"/>
          <p:nvPr/>
        </p:nvSpPr>
        <p:spPr>
          <a:xfrm>
            <a:off x="967975" y="1576200"/>
            <a:ext cx="3577800" cy="245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가장 기본적인 분기 제거 방법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유효성 검증 시 자주 사용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중첩 감소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solidFill>
                  <a:srgbClr val="188038"/>
                </a:solidFill>
                <a:latin typeface="Mukta"/>
                <a:ea typeface="Mukta"/>
                <a:cs typeface="Mukta"/>
                <a:sym typeface="Mukta"/>
              </a:rPr>
              <a:t>if-else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 없이 빠르게 함수를 종료하여 코드가 더 깔끔해짐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가독성 향상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</a:t>
            </a:r>
            <a:r>
              <a:rPr lang="en" sz="1200">
                <a:latin typeface="Mukta"/>
                <a:ea typeface="Mukta"/>
                <a:cs typeface="Mukta"/>
                <a:sym typeface="Mukta"/>
              </a:rPr>
              <a:t>흐름을 따라가기 쉬움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유지보수 용이</a:t>
            </a:r>
            <a:endParaRPr sz="12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kta"/>
                <a:ea typeface="Mukta"/>
                <a:cs typeface="Mukta"/>
                <a:sym typeface="Mukta"/>
              </a:rPr>
              <a:t>- 조건이 많아질 때 더욱 효과적</a:t>
            </a:r>
            <a:endParaRPr sz="12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105"/>
          <p:cNvSpPr txBox="1"/>
          <p:nvPr>
            <p:ph type="title"/>
          </p:nvPr>
        </p:nvSpPr>
        <p:spPr>
          <a:xfrm>
            <a:off x="720000" y="1931850"/>
            <a:ext cx="77040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보다 복잡한 분기 처리는 어떻게 해야 할까?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결제로 예시를 들어보자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템플릿 메서드 패턴</a:t>
            </a:r>
            <a:endParaRPr/>
          </a:p>
        </p:txBody>
      </p:sp>
      <p:sp>
        <p:nvSpPr>
          <p:cNvPr id="2979" name="Google Shape;2979;p106"/>
          <p:cNvSpPr txBox="1"/>
          <p:nvPr/>
        </p:nvSpPr>
        <p:spPr>
          <a:xfrm>
            <a:off x="1664100" y="1273275"/>
            <a:ext cx="5815800" cy="30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abstract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validate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sendReceipt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validate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IllegalArgumentException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"Invalid payment amount"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abstract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sendReceipt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"Receipt sent to customer."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템플릿 메서드 패턴</a:t>
            </a:r>
            <a:endParaRPr/>
          </a:p>
        </p:txBody>
      </p:sp>
      <p:sp>
        <p:nvSpPr>
          <p:cNvPr id="2985" name="Google Shape;2985;p107"/>
          <p:cNvSpPr txBox="1"/>
          <p:nvPr/>
        </p:nvSpPr>
        <p:spPr>
          <a:xfrm>
            <a:off x="1564250" y="1272150"/>
            <a:ext cx="5660700" cy="29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CreditCardPayment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"Paid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using Credit Card."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PaypalPayment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"Paid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using PayPal."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실행 코드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creditCardPayment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CreditCardPayment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creditCardPayment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100.0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paypalPayment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PaypalPayment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paypalPayment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200.0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" name="Google Shape;2990;p108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2991" name="Google Shape;2991;p108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2992" name="Google Shape;2992;p108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2993" name="Google Shape;2993;p108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2994" name="Google Shape;2994;p108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995" name="Google Shape;2995;p108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996" name="Google Shape;2996;p108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997" name="Google Shape;2997;p108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8" name="Google Shape;2998;p108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2999" name="Google Shape;2999;p108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0" name="Google Shape;3000;p108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1" name="Google Shape;3001;p108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02" name="Google Shape;3002;p108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3003" name="Google Shape;3003;p108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4" name="Google Shape;3004;p108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5" name="Google Shape;3005;p108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108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108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8" name="Google Shape;3008;p108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09" name="Google Shape;3009;p108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3010" name="Google Shape;3010;p108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1" name="Google Shape;3011;p108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2" name="Google Shape;3012;p108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013" name="Google Shape;3013;p108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3014" name="Google Shape;3014;p108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5" name="Google Shape;3015;p108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6" name="Google Shape;3016;p108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7" name="Google Shape;3017;p108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018" name="Google Shape;3018;p108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3019" name="Google Shape;3019;p108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08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108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108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23" name="Google Shape;3023;p108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108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08"/>
          <p:cNvSpPr txBox="1"/>
          <p:nvPr/>
        </p:nvSpPr>
        <p:spPr>
          <a:xfrm>
            <a:off x="1598850" y="1541375"/>
            <a:ext cx="6060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템플릿 메서드 패턴은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Do Hyeon"/>
                <a:ea typeface="Do Hyeon"/>
                <a:cs typeface="Do Hyeon"/>
                <a:sym typeface="Do Hyeon"/>
              </a:rPr>
              <a:t>상속 중 유일하게 부모-자식 간 의존성을 역전시킨다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추상 메서드를 활용하여 </a:t>
            </a:r>
            <a:r>
              <a:rPr lang="en" sz="18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interface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처럼 부모가 자식을 알고 있게 만든다 자식은 부모를 몰라도 되고, 자신이 책임질 </a:t>
            </a:r>
            <a:r>
              <a:rPr lang="en" sz="18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hook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만 구현하면 된다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전략 패턴</a:t>
            </a:r>
            <a:endParaRPr/>
          </a:p>
        </p:txBody>
      </p:sp>
      <p:sp>
        <p:nvSpPr>
          <p:cNvPr id="3031" name="Google Shape;3031;p109"/>
          <p:cNvSpPr txBox="1"/>
          <p:nvPr/>
        </p:nvSpPr>
        <p:spPr>
          <a:xfrm>
            <a:off x="1826850" y="1315725"/>
            <a:ext cx="5490300" cy="27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PaymentStrategy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i="1" sz="1000">
              <a:solidFill>
                <a:srgbClr val="A05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CreditCardPayment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"Paid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using Credit Card."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PaypalPayment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"Paid 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using PayPal."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1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전략 패턴</a:t>
            </a:r>
            <a:endParaRPr/>
          </a:p>
        </p:txBody>
      </p:sp>
      <p:sp>
        <p:nvSpPr>
          <p:cNvPr id="3037" name="Google Shape;3037;p110"/>
          <p:cNvSpPr txBox="1"/>
          <p:nvPr/>
        </p:nvSpPr>
        <p:spPr>
          <a:xfrm>
            <a:off x="1495050" y="1017725"/>
            <a:ext cx="6001500" cy="35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throw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IllegalArgumentException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"Invalid payment amount"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strategy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amount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"Receipt sent to customer."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CreditCardPayment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100.0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PaymentProcessor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PaypalPayment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processPayment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200.0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템플릿 메서드 패턴과 전략 패턴 관계</a:t>
            </a:r>
            <a:endParaRPr/>
          </a:p>
        </p:txBody>
      </p:sp>
      <p:pic>
        <p:nvPicPr>
          <p:cNvPr id="3043" name="Google Shape;304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63" y="1385449"/>
            <a:ext cx="6660674" cy="27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40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1939" name="Google Shape;1939;p40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1940" name="Google Shape;1940;p40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1941" name="Google Shape;1941;p40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1942" name="Google Shape;1942;p40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943" name="Google Shape;1943;p40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944" name="Google Shape;1944;p40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945" name="Google Shape;1945;p40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6" name="Google Shape;1946;p40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1947" name="Google Shape;1947;p40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40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40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0" name="Google Shape;1950;p40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1951" name="Google Shape;1951;p40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40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40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4" name="Google Shape;1954;p40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5" name="Google Shape;1955;p40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6" name="Google Shape;1956;p40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57" name="Google Shape;1957;p40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1958" name="Google Shape;1958;p40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59" name="Google Shape;1959;p40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60" name="Google Shape;1960;p40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1961" name="Google Shape;1961;p40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1962" name="Google Shape;1962;p4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3" name="Google Shape;1963;p40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4" name="Google Shape;1964;p40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5" name="Google Shape;1965;p40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966" name="Google Shape;1966;p40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1967" name="Google Shape;1967;p40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40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40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40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71" name="Google Shape;1971;p40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클린코드 이해를 돕는</a:t>
            </a:r>
            <a:br>
              <a:rPr lang="en"/>
            </a:br>
            <a:r>
              <a:rPr lang="en"/>
              <a:t>개발철학</a:t>
            </a:r>
            <a:endParaRPr/>
          </a:p>
        </p:txBody>
      </p:sp>
      <p:sp>
        <p:nvSpPr>
          <p:cNvPr id="1972" name="Google Shape;1972;p40"/>
          <p:cNvSpPr txBox="1"/>
          <p:nvPr>
            <p:ph idx="1" type="subTitle"/>
          </p:nvPr>
        </p:nvSpPr>
        <p:spPr>
          <a:xfrm>
            <a:off x="2038200" y="3515204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자바에서 클린코딩이란 무엇일까?</a:t>
            </a:r>
            <a:endParaRPr/>
          </a:p>
        </p:txBody>
      </p:sp>
      <p:grpSp>
        <p:nvGrpSpPr>
          <p:cNvPr id="1973" name="Google Shape;1973;p40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1974" name="Google Shape;1974;p40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976" name="Google Shape;1976;p40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7" name="Google Shape;1977;p40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8" name="Google Shape;3048;p112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3049" name="Google Shape;3049;p112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3050" name="Google Shape;3050;p112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3051" name="Google Shape;3051;p112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3052" name="Google Shape;3052;p112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053" name="Google Shape;3053;p112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054" name="Google Shape;3054;p112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55" name="Google Shape;3055;p112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56" name="Google Shape;3056;p112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3057" name="Google Shape;3057;p112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8" name="Google Shape;3058;p112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9" name="Google Shape;3059;p112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0" name="Google Shape;3060;p112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3061" name="Google Shape;3061;p112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2" name="Google Shape;3062;p112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3" name="Google Shape;3063;p112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4" name="Google Shape;3064;p112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5" name="Google Shape;3065;p112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6" name="Google Shape;3066;p112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7" name="Google Shape;3067;p112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3068" name="Google Shape;3068;p112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69" name="Google Shape;3069;p112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0" name="Google Shape;3070;p112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071" name="Google Shape;3071;p112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3072" name="Google Shape;3072;p112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3" name="Google Shape;3073;p112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4" name="Google Shape;3074;p112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5" name="Google Shape;3075;p112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076" name="Google Shape;3076;p112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3077" name="Google Shape;3077;p112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112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112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112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1" name="Google Shape;3081;p112"/>
          <p:cNvSpPr/>
          <p:nvPr/>
        </p:nvSpPr>
        <p:spPr>
          <a:xfrm>
            <a:off x="914629" y="10581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12"/>
          <p:cNvSpPr/>
          <p:nvPr/>
        </p:nvSpPr>
        <p:spPr>
          <a:xfrm>
            <a:off x="7718254" y="3457706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12"/>
          <p:cNvSpPr txBox="1"/>
          <p:nvPr/>
        </p:nvSpPr>
        <p:spPr>
          <a:xfrm>
            <a:off x="1598850" y="1541375"/>
            <a:ext cx="6060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해당 객체가 안정화 되어 더이상 확장 안 될 가능성이 없으면 </a:t>
            </a:r>
            <a:r>
              <a:rPr lang="en" sz="15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템플릿 메서드 패턴</a:t>
            </a: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으로, 유연성이 중요하다면 </a:t>
            </a:r>
            <a:r>
              <a:rPr lang="en" sz="15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전략 패턴</a:t>
            </a: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을 사용한다.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대개 </a:t>
            </a:r>
            <a:r>
              <a:rPr lang="en" sz="15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전략 패턴</a:t>
            </a: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으로 시작한다.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일반적으로 </a:t>
            </a:r>
            <a:r>
              <a:rPr lang="en" sz="18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전략 패턴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으로 유연성 확보하여 충분히 코드를 작성한 뒤,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안정화 되었다고 생각하면 </a:t>
            </a:r>
            <a:r>
              <a:rPr lang="en" sz="1800">
                <a:solidFill>
                  <a:srgbClr val="EB5757"/>
                </a:solidFill>
                <a:latin typeface="Do Hyeon"/>
                <a:ea typeface="Do Hyeon"/>
                <a:cs typeface="Do Hyeon"/>
                <a:sym typeface="Do Hyeon"/>
              </a:rPr>
              <a:t>템플릿 메서드 패턴</a:t>
            </a: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으로 바꾼다.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8" name="Google Shape;3088;p113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3089" name="Google Shape;3089;p113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3090" name="Google Shape;3090;p113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3091" name="Google Shape;3091;p113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3092" name="Google Shape;3092;p113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093" name="Google Shape;3093;p113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094" name="Google Shape;3094;p113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95" name="Google Shape;3095;p113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96" name="Google Shape;3096;p113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3097" name="Google Shape;3097;p113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8" name="Google Shape;3098;p113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9" name="Google Shape;3099;p113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0" name="Google Shape;3100;p113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3101" name="Google Shape;3101;p113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2" name="Google Shape;3102;p113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3" name="Google Shape;3103;p113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4" name="Google Shape;3104;p113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5" name="Google Shape;3105;p113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6" name="Google Shape;3106;p113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7" name="Google Shape;3107;p113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3108" name="Google Shape;3108;p113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9" name="Google Shape;3109;p113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0" name="Google Shape;3110;p113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111" name="Google Shape;3111;p113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3112" name="Google Shape;3112;p113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3" name="Google Shape;3113;p113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4" name="Google Shape;3114;p113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5" name="Google Shape;3115;p113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116" name="Google Shape;3116;p113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3117" name="Google Shape;3117;p113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13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13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13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21" name="Google Shape;3121;p113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협업에 도움되는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Git/GitHub 노하우</a:t>
            </a:r>
            <a:endParaRPr sz="4300"/>
          </a:p>
        </p:txBody>
      </p:sp>
      <p:grpSp>
        <p:nvGrpSpPr>
          <p:cNvPr id="3122" name="Google Shape;3122;p113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3123" name="Google Shape;3123;p113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124" name="Google Shape;3124;p113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3125" name="Google Shape;3125;p113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26" name="Google Shape;3126;p113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</a:t>
            </a:r>
            <a:r>
              <a:rPr lang="en"/>
              <a:t>단위를 결정 짓는 요소</a:t>
            </a:r>
            <a:endParaRPr/>
          </a:p>
        </p:txBody>
      </p:sp>
      <p:sp>
        <p:nvSpPr>
          <p:cNvPr id="3132" name="Google Shape;3132;p114"/>
          <p:cNvSpPr txBox="1"/>
          <p:nvPr/>
        </p:nvSpPr>
        <p:spPr>
          <a:xfrm>
            <a:off x="607725" y="1410625"/>
            <a:ext cx="3754500" cy="30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1. 하나의 목적/의도</a:t>
            </a:r>
            <a:br>
              <a:rPr b="1" lang="en" sz="1300"/>
            </a:br>
            <a:r>
              <a:rPr lang="en" sz="1300"/>
              <a:t>- </a:t>
            </a:r>
            <a:r>
              <a:rPr lang="en" sz="1300"/>
              <a:t>커밋은 </a:t>
            </a:r>
            <a:r>
              <a:rPr b="1" lang="en" sz="1300"/>
              <a:t>하나의 논리적 작업 단위</a:t>
            </a:r>
            <a:r>
              <a:rPr lang="en" sz="1300"/>
              <a:t>만 포함</a:t>
            </a:r>
            <a:r>
              <a:rPr lang="en" sz="1300"/>
              <a:t>한</a:t>
            </a:r>
            <a:r>
              <a:rPr lang="en" sz="1300"/>
              <a:t>다.</a:t>
            </a:r>
            <a:br>
              <a:rPr lang="en" sz="1300"/>
            </a:br>
            <a:r>
              <a:rPr lang="en" sz="1300"/>
              <a:t>  </a:t>
            </a:r>
            <a:r>
              <a:rPr b="1" lang="en" sz="1100"/>
              <a:t>예: </a:t>
            </a:r>
            <a:r>
              <a:rPr lang="en" sz="1100"/>
              <a:t>"로그인 버튼 스타일 수정"과</a:t>
            </a:r>
            <a:br>
              <a:rPr lang="en" sz="1100"/>
            </a:br>
            <a:r>
              <a:rPr lang="en" sz="1100"/>
              <a:t>        "API 요청 추가"는 별도 커밋으로 나눔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2. 변경 사항의 크기</a:t>
            </a:r>
            <a:br>
              <a:rPr b="1" lang="en" sz="1600"/>
            </a:br>
            <a:r>
              <a:rPr lang="en" sz="1600"/>
              <a:t>- </a:t>
            </a:r>
            <a:r>
              <a:rPr lang="en" sz="1300"/>
              <a:t>너무 많은 변경</a:t>
            </a:r>
            <a:r>
              <a:rPr lang="en" sz="1300"/>
              <a:t>이</a:t>
            </a:r>
            <a:r>
              <a:rPr lang="en" sz="1300"/>
              <a:t> 포함하면 리뷰와 디버깅이 어렵다.</a:t>
            </a:r>
            <a:br>
              <a:rPr lang="en" sz="1300"/>
            </a:br>
            <a:r>
              <a:rPr lang="en" sz="1300"/>
              <a:t>   </a:t>
            </a:r>
            <a:r>
              <a:rPr lang="en" sz="1100"/>
              <a:t>→ 가능한 작은 크기로 나누되, </a:t>
            </a:r>
            <a:r>
              <a:rPr lang="en" sz="1100"/>
              <a:t>완결성을 가져야 한다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/>
              <a:t>3. 독립성</a:t>
            </a:r>
            <a:br>
              <a:rPr b="1" lang="en" sz="1600"/>
            </a:br>
            <a:r>
              <a:rPr lang="en" sz="1600"/>
              <a:t>- </a:t>
            </a:r>
            <a:r>
              <a:rPr b="1" lang="en" sz="1300"/>
              <a:t>독립적으로 동작</a:t>
            </a:r>
            <a:r>
              <a:rPr lang="en" sz="1300"/>
              <a:t>할 수 있어야 </a:t>
            </a:r>
            <a:r>
              <a:rPr lang="en" sz="1300"/>
              <a:t>한</a:t>
            </a:r>
            <a:r>
              <a:rPr lang="en" sz="1300"/>
              <a:t>다.</a:t>
            </a:r>
            <a:br>
              <a:rPr lang="en" sz="1100"/>
            </a:br>
            <a:r>
              <a:rPr lang="en" sz="1100"/>
              <a:t>   → 커밋 후 언제든 코드를 실행하거나 테스트할 수 있어야 </a:t>
            </a:r>
            <a:r>
              <a:rPr lang="en" sz="1100"/>
              <a:t>한다.</a:t>
            </a:r>
            <a:endParaRPr sz="1100"/>
          </a:p>
        </p:txBody>
      </p:sp>
      <p:sp>
        <p:nvSpPr>
          <p:cNvPr id="3133" name="Google Shape;3133;p114"/>
          <p:cNvSpPr txBox="1"/>
          <p:nvPr/>
        </p:nvSpPr>
        <p:spPr>
          <a:xfrm>
            <a:off x="4496425" y="1410625"/>
            <a:ext cx="3754500" cy="30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/>
              <a:t>4. 관련성</a:t>
            </a:r>
            <a:br>
              <a:rPr b="1" lang="en" sz="1600"/>
            </a:br>
            <a:r>
              <a:rPr lang="en" sz="1600"/>
              <a:t>- </a:t>
            </a:r>
            <a:r>
              <a:rPr lang="en" sz="1300"/>
              <a:t>서로 연관된 변경 사항은 커밋 </a:t>
            </a:r>
            <a:r>
              <a:rPr lang="en" sz="1300"/>
              <a:t>하나</a:t>
            </a:r>
            <a:r>
              <a:rPr lang="en" sz="1300"/>
              <a:t>로 묶어야 </a:t>
            </a:r>
            <a:r>
              <a:rPr lang="en" sz="1300"/>
              <a:t>한</a:t>
            </a:r>
            <a:r>
              <a:rPr lang="en" sz="1300"/>
              <a:t>다.</a:t>
            </a:r>
            <a:br>
              <a:rPr lang="en" sz="1100"/>
            </a:br>
            <a:r>
              <a:rPr lang="en" sz="1100"/>
              <a:t>   </a:t>
            </a:r>
            <a:r>
              <a:rPr b="1" lang="en" sz="1100"/>
              <a:t>예: </a:t>
            </a:r>
            <a:r>
              <a:rPr lang="en" sz="1100"/>
              <a:t>"UI 버튼 수정"과 "버튼 색상 변경"은 같은 커밋에 포함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/>
              <a:t>5. 코드의 가독성 및 기록성</a:t>
            </a:r>
            <a:br>
              <a:rPr b="1" lang="en" sz="1600"/>
            </a:br>
            <a:r>
              <a:rPr lang="en" sz="1300"/>
              <a:t>- </a:t>
            </a:r>
            <a:r>
              <a:rPr b="1" lang="en" sz="1300"/>
              <a:t>코드 이력을 읽는 사람</a:t>
            </a:r>
            <a:r>
              <a:rPr lang="en" sz="1300"/>
              <a:t>이 이해하기 쉬워야 </a:t>
            </a:r>
            <a:r>
              <a:rPr lang="en" sz="1300"/>
              <a:t>한</a:t>
            </a:r>
            <a:r>
              <a:rPr lang="en" sz="1300"/>
              <a:t>다.</a:t>
            </a:r>
            <a:br>
              <a:rPr lang="en" sz="1100"/>
            </a:br>
            <a:r>
              <a:rPr lang="en" sz="1100"/>
              <a:t>   → 너무 작은 단위로 나누면 이력이 난잡해질 수 있음</a:t>
            </a:r>
            <a:endParaRPr sz="11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접두사 컨벤션, Udacity style</a:t>
            </a:r>
            <a:endParaRPr/>
          </a:p>
        </p:txBody>
      </p:sp>
      <p:pic>
        <p:nvPicPr>
          <p:cNvPr id="3139" name="Google Shape;313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62" y="1161675"/>
            <a:ext cx="4449876" cy="35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Rebase를 생활화하자</a:t>
            </a:r>
            <a:endParaRPr/>
          </a:p>
        </p:txBody>
      </p:sp>
      <p:grpSp>
        <p:nvGrpSpPr>
          <p:cNvPr id="3145" name="Google Shape;3145;p116"/>
          <p:cNvGrpSpPr/>
          <p:nvPr/>
        </p:nvGrpSpPr>
        <p:grpSpPr>
          <a:xfrm>
            <a:off x="3507243" y="1325549"/>
            <a:ext cx="4649879" cy="2803969"/>
            <a:chOff x="1175938" y="770625"/>
            <a:chExt cx="6906103" cy="3681681"/>
          </a:xfrm>
        </p:grpSpPr>
        <p:grpSp>
          <p:nvGrpSpPr>
            <p:cNvPr id="3146" name="Google Shape;3146;p116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3147" name="Google Shape;3147;p116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3148" name="Google Shape;3148;p116"/>
                <p:cNvGrpSpPr/>
                <p:nvPr/>
              </p:nvGrpSpPr>
              <p:grpSpPr>
                <a:xfrm>
                  <a:off x="1175938" y="770625"/>
                  <a:ext cx="6906103" cy="3681681"/>
                  <a:chOff x="1175938" y="770625"/>
                  <a:chExt cx="6906103" cy="3681681"/>
                </a:xfrm>
              </p:grpSpPr>
              <p:grpSp>
                <p:nvGrpSpPr>
                  <p:cNvPr id="3149" name="Google Shape;3149;p116"/>
                  <p:cNvGrpSpPr/>
                  <p:nvPr/>
                </p:nvGrpSpPr>
                <p:grpSpPr>
                  <a:xfrm>
                    <a:off x="1175938" y="770637"/>
                    <a:ext cx="6906103" cy="3681670"/>
                    <a:chOff x="713225" y="523974"/>
                    <a:chExt cx="7831825" cy="4175176"/>
                  </a:xfrm>
                </p:grpSpPr>
                <p:sp>
                  <p:nvSpPr>
                    <p:cNvPr id="3150" name="Google Shape;3150;p116"/>
                    <p:cNvSpPr/>
                    <p:nvPr/>
                  </p:nvSpPr>
                  <p:spPr>
                    <a:xfrm>
                      <a:off x="827550" y="634750"/>
                      <a:ext cx="7717500" cy="4064400"/>
                    </a:xfrm>
                    <a:prstGeom prst="roundRect">
                      <a:avLst>
                        <a:gd fmla="val 8895" name="adj"/>
                      </a:avLst>
                    </a:prstGeom>
                    <a:solidFill>
                      <a:schemeClr val="accent3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3151" name="Google Shape;3151;p116"/>
                    <p:cNvSpPr/>
                    <p:nvPr/>
                  </p:nvSpPr>
                  <p:spPr>
                    <a:xfrm>
                      <a:off x="713250" y="539500"/>
                      <a:ext cx="7717500" cy="4064400"/>
                    </a:xfrm>
                    <a:prstGeom prst="roundRect">
                      <a:avLst>
                        <a:gd fmla="val 5886" name="adj"/>
                      </a:avLst>
                    </a:prstGeom>
                    <a:solidFill>
                      <a:schemeClr val="dk2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3152" name="Google Shape;3152;p116"/>
                    <p:cNvSpPr/>
                    <p:nvPr/>
                  </p:nvSpPr>
                  <p:spPr>
                    <a:xfrm>
                      <a:off x="713225" y="523974"/>
                      <a:ext cx="7717482" cy="619996"/>
                    </a:xfrm>
                    <a:custGeom>
                      <a:rect b="b" l="l" r="r" t="t"/>
                      <a:pathLst>
                        <a:path extrusionOk="0" h="6159" w="76665">
                          <a:moveTo>
                            <a:pt x="2561" y="0"/>
                          </a:moveTo>
                          <a:cubicBezTo>
                            <a:pt x="1153" y="0"/>
                            <a:pt x="0" y="1153"/>
                            <a:pt x="0" y="2561"/>
                          </a:cubicBezTo>
                          <a:lnTo>
                            <a:pt x="0" y="6159"/>
                          </a:lnTo>
                          <a:lnTo>
                            <a:pt x="76664" y="6159"/>
                          </a:lnTo>
                          <a:lnTo>
                            <a:pt x="76664" y="2561"/>
                          </a:lnTo>
                          <a:cubicBezTo>
                            <a:pt x="76664" y="1153"/>
                            <a:pt x="75511" y="0"/>
                            <a:pt x="74105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3153" name="Google Shape;3153;p116"/>
                  <p:cNvSpPr/>
                  <p:nvPr/>
                </p:nvSpPr>
                <p:spPr>
                  <a:xfrm>
                    <a:off x="3507400" y="770625"/>
                    <a:ext cx="4474537" cy="218599"/>
                  </a:xfrm>
                  <a:custGeom>
                    <a:rect b="b" l="l" r="r" t="t"/>
                    <a:pathLst>
                      <a:path extrusionOk="0" h="1776" w="36234">
                        <a:moveTo>
                          <a:pt x="1" y="0"/>
                        </a:moveTo>
                        <a:lnTo>
                          <a:pt x="1499" y="1775"/>
                        </a:lnTo>
                        <a:lnTo>
                          <a:pt x="36233" y="1775"/>
                        </a:lnTo>
                        <a:lnTo>
                          <a:pt x="36233" y="1523"/>
                        </a:lnTo>
                        <a:cubicBezTo>
                          <a:pt x="36233" y="668"/>
                          <a:pt x="35565" y="0"/>
                          <a:pt x="3471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54" name="Google Shape;3154;p116"/>
                <p:cNvGrpSpPr/>
                <p:nvPr/>
              </p:nvGrpSpPr>
              <p:grpSpPr>
                <a:xfrm>
                  <a:off x="2215942" y="953202"/>
                  <a:ext cx="937124" cy="181670"/>
                  <a:chOff x="3415750" y="2213450"/>
                  <a:chExt cx="1484200" cy="287725"/>
                </a:xfrm>
              </p:grpSpPr>
              <p:sp>
                <p:nvSpPr>
                  <p:cNvPr id="3155" name="Google Shape;3155;p116"/>
                  <p:cNvSpPr/>
                  <p:nvPr/>
                </p:nvSpPr>
                <p:spPr>
                  <a:xfrm>
                    <a:off x="4601250" y="2213450"/>
                    <a:ext cx="230650" cy="219700"/>
                  </a:xfrm>
                  <a:custGeom>
                    <a:rect b="b" l="l" r="r" t="t"/>
                    <a:pathLst>
                      <a:path extrusionOk="0" h="8788" w="9226">
                        <a:moveTo>
                          <a:pt x="4819" y="923"/>
                        </a:moveTo>
                        <a:cubicBezTo>
                          <a:pt x="5766" y="923"/>
                          <a:pt x="6642" y="1292"/>
                          <a:pt x="7288" y="1938"/>
                        </a:cubicBezTo>
                        <a:cubicBezTo>
                          <a:pt x="7934" y="2606"/>
                          <a:pt x="8303" y="3482"/>
                          <a:pt x="8303" y="4405"/>
                        </a:cubicBezTo>
                        <a:cubicBezTo>
                          <a:pt x="8303" y="5327"/>
                          <a:pt x="7934" y="6204"/>
                          <a:pt x="7288" y="6850"/>
                        </a:cubicBezTo>
                        <a:cubicBezTo>
                          <a:pt x="6642" y="7519"/>
                          <a:pt x="5766" y="7864"/>
                          <a:pt x="4819" y="7864"/>
                        </a:cubicBezTo>
                        <a:cubicBezTo>
                          <a:pt x="3897" y="7864"/>
                          <a:pt x="3021" y="7519"/>
                          <a:pt x="2375" y="6850"/>
                        </a:cubicBezTo>
                        <a:cubicBezTo>
                          <a:pt x="1015" y="5512"/>
                          <a:pt x="1015" y="3298"/>
                          <a:pt x="2375" y="1938"/>
                        </a:cubicBezTo>
                        <a:cubicBezTo>
                          <a:pt x="3021" y="1292"/>
                          <a:pt x="3897" y="923"/>
                          <a:pt x="4819" y="923"/>
                        </a:cubicBezTo>
                        <a:close/>
                        <a:moveTo>
                          <a:pt x="4819" y="1"/>
                        </a:moveTo>
                        <a:cubicBezTo>
                          <a:pt x="3666" y="1"/>
                          <a:pt x="2559" y="462"/>
                          <a:pt x="1729" y="1292"/>
                        </a:cubicBezTo>
                        <a:cubicBezTo>
                          <a:pt x="0" y="2999"/>
                          <a:pt x="0" y="5789"/>
                          <a:pt x="1729" y="7519"/>
                        </a:cubicBezTo>
                        <a:cubicBezTo>
                          <a:pt x="2559" y="8350"/>
                          <a:pt x="3666" y="8787"/>
                          <a:pt x="4819" y="8787"/>
                        </a:cubicBezTo>
                        <a:cubicBezTo>
                          <a:pt x="5997" y="8787"/>
                          <a:pt x="7104" y="8350"/>
                          <a:pt x="7934" y="7519"/>
                        </a:cubicBezTo>
                        <a:cubicBezTo>
                          <a:pt x="8764" y="6689"/>
                          <a:pt x="9226" y="5582"/>
                          <a:pt x="9226" y="4405"/>
                        </a:cubicBezTo>
                        <a:cubicBezTo>
                          <a:pt x="9226" y="3230"/>
                          <a:pt x="8764" y="2123"/>
                          <a:pt x="7934" y="1292"/>
                        </a:cubicBezTo>
                        <a:cubicBezTo>
                          <a:pt x="7104" y="462"/>
                          <a:pt x="5997" y="1"/>
                          <a:pt x="481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6" name="Google Shape;3156;p116"/>
                  <p:cNvSpPr/>
                  <p:nvPr/>
                </p:nvSpPr>
                <p:spPr>
                  <a:xfrm>
                    <a:off x="4778225" y="2381825"/>
                    <a:ext cx="121725" cy="119350"/>
                  </a:xfrm>
                  <a:custGeom>
                    <a:rect b="b" l="l" r="r" t="t"/>
                    <a:pathLst>
                      <a:path extrusionOk="0" h="4774" w="4869">
                        <a:moveTo>
                          <a:pt x="508" y="0"/>
                        </a:moveTo>
                        <a:cubicBezTo>
                          <a:pt x="393" y="0"/>
                          <a:pt x="278" y="46"/>
                          <a:pt x="185" y="139"/>
                        </a:cubicBezTo>
                        <a:cubicBezTo>
                          <a:pt x="1" y="323"/>
                          <a:pt x="1" y="622"/>
                          <a:pt x="185" y="784"/>
                        </a:cubicBezTo>
                        <a:lnTo>
                          <a:pt x="4038" y="4659"/>
                        </a:lnTo>
                        <a:cubicBezTo>
                          <a:pt x="4130" y="4727"/>
                          <a:pt x="4244" y="4774"/>
                          <a:pt x="4361" y="4774"/>
                        </a:cubicBezTo>
                        <a:cubicBezTo>
                          <a:pt x="4475" y="4774"/>
                          <a:pt x="4591" y="4727"/>
                          <a:pt x="4684" y="4659"/>
                        </a:cubicBezTo>
                        <a:cubicBezTo>
                          <a:pt x="4868" y="4475"/>
                          <a:pt x="4868" y="4174"/>
                          <a:pt x="4684" y="3989"/>
                        </a:cubicBezTo>
                        <a:lnTo>
                          <a:pt x="831" y="139"/>
                        </a:lnTo>
                        <a:cubicBezTo>
                          <a:pt x="739" y="46"/>
                          <a:pt x="623" y="0"/>
                          <a:pt x="50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7" name="Google Shape;3157;p116"/>
                  <p:cNvSpPr/>
                  <p:nvPr/>
                </p:nvSpPr>
                <p:spPr>
                  <a:xfrm>
                    <a:off x="3415750" y="2361050"/>
                    <a:ext cx="296950" cy="23100"/>
                  </a:xfrm>
                  <a:custGeom>
                    <a:rect b="b" l="l" r="r" t="t"/>
                    <a:pathLst>
                      <a:path extrusionOk="0" h="924" w="11878">
                        <a:moveTo>
                          <a:pt x="462" y="1"/>
                        </a:moveTo>
                        <a:cubicBezTo>
                          <a:pt x="207" y="1"/>
                          <a:pt x="1" y="208"/>
                          <a:pt x="1" y="462"/>
                        </a:cubicBezTo>
                        <a:cubicBezTo>
                          <a:pt x="1" y="715"/>
                          <a:pt x="207" y="924"/>
                          <a:pt x="462" y="924"/>
                        </a:cubicBezTo>
                        <a:lnTo>
                          <a:pt x="11416" y="924"/>
                        </a:lnTo>
                        <a:cubicBezTo>
                          <a:pt x="11671" y="924"/>
                          <a:pt x="11878" y="715"/>
                          <a:pt x="11878" y="462"/>
                        </a:cubicBezTo>
                        <a:cubicBezTo>
                          <a:pt x="11878" y="208"/>
                          <a:pt x="11671" y="1"/>
                          <a:pt x="114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8" name="Google Shape;3158;p116"/>
                  <p:cNvSpPr/>
                  <p:nvPr/>
                </p:nvSpPr>
                <p:spPr>
                  <a:xfrm>
                    <a:off x="3415750" y="2259125"/>
                    <a:ext cx="151650" cy="223600"/>
                  </a:xfrm>
                  <a:custGeom>
                    <a:rect b="b" l="l" r="r" t="t"/>
                    <a:pathLst>
                      <a:path extrusionOk="0" h="8944" w="6066">
                        <a:moveTo>
                          <a:pt x="5540" y="0"/>
                        </a:moveTo>
                        <a:cubicBezTo>
                          <a:pt x="5443" y="0"/>
                          <a:pt x="5345" y="30"/>
                          <a:pt x="5259" y="87"/>
                        </a:cubicBezTo>
                        <a:lnTo>
                          <a:pt x="185" y="4170"/>
                        </a:lnTo>
                        <a:cubicBezTo>
                          <a:pt x="69" y="4262"/>
                          <a:pt x="1" y="4401"/>
                          <a:pt x="1" y="4539"/>
                        </a:cubicBezTo>
                        <a:cubicBezTo>
                          <a:pt x="1" y="4678"/>
                          <a:pt x="69" y="4816"/>
                          <a:pt x="185" y="4884"/>
                        </a:cubicBezTo>
                        <a:lnTo>
                          <a:pt x="5259" y="8829"/>
                        </a:lnTo>
                        <a:cubicBezTo>
                          <a:pt x="5352" y="8897"/>
                          <a:pt x="5444" y="8944"/>
                          <a:pt x="5558" y="8944"/>
                        </a:cubicBezTo>
                        <a:cubicBezTo>
                          <a:pt x="5697" y="8944"/>
                          <a:pt x="5835" y="8875"/>
                          <a:pt x="5905" y="8759"/>
                        </a:cubicBezTo>
                        <a:cubicBezTo>
                          <a:pt x="6066" y="8552"/>
                          <a:pt x="6044" y="8276"/>
                          <a:pt x="5835" y="8113"/>
                        </a:cubicBezTo>
                        <a:lnTo>
                          <a:pt x="1222" y="4515"/>
                        </a:lnTo>
                        <a:lnTo>
                          <a:pt x="5835" y="825"/>
                        </a:lnTo>
                        <a:cubicBezTo>
                          <a:pt x="6044" y="665"/>
                          <a:pt x="6066" y="364"/>
                          <a:pt x="5905" y="179"/>
                        </a:cubicBezTo>
                        <a:cubicBezTo>
                          <a:pt x="5810" y="58"/>
                          <a:pt x="5676" y="0"/>
                          <a:pt x="554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9" name="Google Shape;3159;p116"/>
                  <p:cNvSpPr/>
                  <p:nvPr/>
                </p:nvSpPr>
                <p:spPr>
                  <a:xfrm>
                    <a:off x="4044800" y="2361050"/>
                    <a:ext cx="296400" cy="23100"/>
                  </a:xfrm>
                  <a:custGeom>
                    <a:rect b="b" l="l" r="r" t="t"/>
                    <a:pathLst>
                      <a:path extrusionOk="0" h="924" w="11856">
                        <a:moveTo>
                          <a:pt x="462" y="1"/>
                        </a:moveTo>
                        <a:cubicBezTo>
                          <a:pt x="209" y="1"/>
                          <a:pt x="1" y="208"/>
                          <a:pt x="1" y="462"/>
                        </a:cubicBezTo>
                        <a:cubicBezTo>
                          <a:pt x="1" y="715"/>
                          <a:pt x="209" y="924"/>
                          <a:pt x="462" y="924"/>
                        </a:cubicBezTo>
                        <a:lnTo>
                          <a:pt x="11394" y="924"/>
                        </a:lnTo>
                        <a:cubicBezTo>
                          <a:pt x="11671" y="924"/>
                          <a:pt x="11855" y="715"/>
                          <a:pt x="11855" y="462"/>
                        </a:cubicBezTo>
                        <a:cubicBezTo>
                          <a:pt x="11855" y="208"/>
                          <a:pt x="11671" y="1"/>
                          <a:pt x="113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0" name="Google Shape;3160;p116"/>
                  <p:cNvSpPr/>
                  <p:nvPr/>
                </p:nvSpPr>
                <p:spPr>
                  <a:xfrm>
                    <a:off x="4190100" y="2259125"/>
                    <a:ext cx="151700" cy="223600"/>
                  </a:xfrm>
                  <a:custGeom>
                    <a:rect b="b" l="l" r="r" t="t"/>
                    <a:pathLst>
                      <a:path extrusionOk="0" h="8944" w="6068">
                        <a:moveTo>
                          <a:pt x="527" y="0"/>
                        </a:moveTo>
                        <a:cubicBezTo>
                          <a:pt x="390" y="0"/>
                          <a:pt x="257" y="58"/>
                          <a:pt x="163" y="179"/>
                        </a:cubicBezTo>
                        <a:cubicBezTo>
                          <a:pt x="1" y="364"/>
                          <a:pt x="25" y="665"/>
                          <a:pt x="231" y="825"/>
                        </a:cubicBezTo>
                        <a:lnTo>
                          <a:pt x="4844" y="4515"/>
                        </a:lnTo>
                        <a:lnTo>
                          <a:pt x="231" y="8113"/>
                        </a:lnTo>
                        <a:cubicBezTo>
                          <a:pt x="25" y="8276"/>
                          <a:pt x="1" y="8552"/>
                          <a:pt x="139" y="8759"/>
                        </a:cubicBezTo>
                        <a:cubicBezTo>
                          <a:pt x="231" y="8875"/>
                          <a:pt x="370" y="8944"/>
                          <a:pt x="508" y="8944"/>
                        </a:cubicBezTo>
                        <a:cubicBezTo>
                          <a:pt x="624" y="8944"/>
                          <a:pt x="717" y="8897"/>
                          <a:pt x="785" y="8829"/>
                        </a:cubicBezTo>
                        <a:lnTo>
                          <a:pt x="5883" y="4884"/>
                        </a:lnTo>
                        <a:cubicBezTo>
                          <a:pt x="5997" y="4816"/>
                          <a:pt x="6043" y="4678"/>
                          <a:pt x="6043" y="4539"/>
                        </a:cubicBezTo>
                        <a:cubicBezTo>
                          <a:pt x="6067" y="4401"/>
                          <a:pt x="5997" y="4262"/>
                          <a:pt x="5883" y="4170"/>
                        </a:cubicBezTo>
                        <a:lnTo>
                          <a:pt x="809" y="87"/>
                        </a:lnTo>
                        <a:cubicBezTo>
                          <a:pt x="722" y="30"/>
                          <a:pt x="624" y="0"/>
                          <a:pt x="5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161" name="Google Shape;3161;p116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3162" name="Google Shape;3162;p116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3" name="Google Shape;3163;p116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4" name="Google Shape;3164;p116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65" name="Google Shape;3165;p116"/>
            <p:cNvGrpSpPr/>
            <p:nvPr/>
          </p:nvGrpSpPr>
          <p:grpSpPr>
            <a:xfrm>
              <a:off x="7050325" y="1045375"/>
              <a:ext cx="824100" cy="218700"/>
              <a:chOff x="7050325" y="1045375"/>
              <a:chExt cx="824100" cy="218700"/>
            </a:xfrm>
          </p:grpSpPr>
          <p:sp>
            <p:nvSpPr>
              <p:cNvPr id="3166" name="Google Shape;3166;p116"/>
              <p:cNvSpPr/>
              <p:nvPr/>
            </p:nvSpPr>
            <p:spPr>
              <a:xfrm>
                <a:off x="76557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67" name="Google Shape;3167;p116"/>
              <p:cNvSpPr/>
              <p:nvPr/>
            </p:nvSpPr>
            <p:spPr>
              <a:xfrm>
                <a:off x="73530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68" name="Google Shape;3168;p116"/>
              <p:cNvSpPr/>
              <p:nvPr/>
            </p:nvSpPr>
            <p:spPr>
              <a:xfrm>
                <a:off x="7050325" y="1045375"/>
                <a:ext cx="218700" cy="2187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169" name="Google Shape;3169;p116"/>
              <p:cNvGrpSpPr/>
              <p:nvPr/>
            </p:nvGrpSpPr>
            <p:grpSpPr>
              <a:xfrm>
                <a:off x="7087846" y="1074670"/>
                <a:ext cx="756865" cy="160024"/>
                <a:chOff x="5368543" y="2043925"/>
                <a:chExt cx="1066307" cy="225450"/>
              </a:xfrm>
            </p:grpSpPr>
            <p:sp>
              <p:nvSpPr>
                <p:cNvPr id="3170" name="Google Shape;3170;p11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8304" y="1"/>
                      </a:moveTo>
                      <a:lnTo>
                        <a:pt x="1" y="8304"/>
                      </a:lnTo>
                      <a:lnTo>
                        <a:pt x="578" y="8904"/>
                      </a:lnTo>
                      <a:lnTo>
                        <a:pt x="8881" y="601"/>
                      </a:lnTo>
                      <a:lnTo>
                        <a:pt x="8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1" name="Google Shape;3171;p116"/>
                <p:cNvSpPr/>
                <p:nvPr/>
              </p:nvSpPr>
              <p:spPr>
                <a:xfrm>
                  <a:off x="6212800" y="2043925"/>
                  <a:ext cx="222050" cy="222600"/>
                </a:xfrm>
                <a:custGeom>
                  <a:rect b="b" l="l" r="r" t="t"/>
                  <a:pathLst>
                    <a:path extrusionOk="0" h="8904" w="8882">
                      <a:moveTo>
                        <a:pt x="578" y="1"/>
                      </a:moveTo>
                      <a:lnTo>
                        <a:pt x="1" y="601"/>
                      </a:lnTo>
                      <a:lnTo>
                        <a:pt x="8304" y="8904"/>
                      </a:lnTo>
                      <a:lnTo>
                        <a:pt x="8881" y="8304"/>
                      </a:ln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2" name="Google Shape;3172;p116"/>
                <p:cNvSpPr/>
                <p:nvPr/>
              </p:nvSpPr>
              <p:spPr>
                <a:xfrm>
                  <a:off x="5794990" y="2144825"/>
                  <a:ext cx="202400" cy="20775"/>
                </a:xfrm>
                <a:custGeom>
                  <a:rect b="b" l="l" r="r" t="t"/>
                  <a:pathLst>
                    <a:path extrusionOk="0" h="831" w="8096">
                      <a:moveTo>
                        <a:pt x="1" y="0"/>
                      </a:moveTo>
                      <a:lnTo>
                        <a:pt x="1" y="830"/>
                      </a:lnTo>
                      <a:lnTo>
                        <a:pt x="8095" y="830"/>
                      </a:lnTo>
                      <a:lnTo>
                        <a:pt x="80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3" name="Google Shape;3173;p116"/>
                <p:cNvSpPr/>
                <p:nvPr/>
              </p:nvSpPr>
              <p:spPr>
                <a:xfrm>
                  <a:off x="5368543" y="2248600"/>
                  <a:ext cx="202375" cy="20775"/>
                </a:xfrm>
                <a:custGeom>
                  <a:rect b="b" l="l" r="r" t="t"/>
                  <a:pathLst>
                    <a:path extrusionOk="0" h="831" w="8095">
                      <a:moveTo>
                        <a:pt x="0" y="1"/>
                      </a:moveTo>
                      <a:lnTo>
                        <a:pt x="0" y="831"/>
                      </a:lnTo>
                      <a:lnTo>
                        <a:pt x="8095" y="831"/>
                      </a:lnTo>
                      <a:lnTo>
                        <a:pt x="80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74" name="Google Shape;3174;p116"/>
            <p:cNvGrpSpPr/>
            <p:nvPr/>
          </p:nvGrpSpPr>
          <p:grpSpPr>
            <a:xfrm>
              <a:off x="7718252" y="2714658"/>
              <a:ext cx="102641" cy="699095"/>
              <a:chOff x="9565102" y="953208"/>
              <a:chExt cx="102641" cy="699095"/>
            </a:xfrm>
          </p:grpSpPr>
          <p:sp>
            <p:nvSpPr>
              <p:cNvPr id="3175" name="Google Shape;3175;p11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11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11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11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9" name="Google Shape;3179;p116"/>
          <p:cNvGrpSpPr/>
          <p:nvPr/>
        </p:nvGrpSpPr>
        <p:grpSpPr>
          <a:xfrm>
            <a:off x="3331303" y="1544494"/>
            <a:ext cx="4934582" cy="2227585"/>
            <a:chOff x="914629" y="1058106"/>
            <a:chExt cx="7328950" cy="2924875"/>
          </a:xfrm>
        </p:grpSpPr>
        <p:sp>
          <p:nvSpPr>
            <p:cNvPr id="3180" name="Google Shape;3180;p116"/>
            <p:cNvSpPr/>
            <p:nvPr/>
          </p:nvSpPr>
          <p:spPr>
            <a:xfrm>
              <a:off x="914629" y="1058106"/>
              <a:ext cx="525325" cy="525275"/>
            </a:xfrm>
            <a:custGeom>
              <a:rect b="b" l="l" r="r" t="t"/>
              <a:pathLst>
                <a:path extrusionOk="0" h="21011" w="21013">
                  <a:moveTo>
                    <a:pt x="10471" y="0"/>
                  </a:moveTo>
                  <a:lnTo>
                    <a:pt x="10471" y="46"/>
                  </a:lnTo>
                  <a:cubicBezTo>
                    <a:pt x="10471" y="5812"/>
                    <a:pt x="5790" y="10517"/>
                    <a:pt x="0" y="10517"/>
                  </a:cubicBezTo>
                  <a:cubicBezTo>
                    <a:pt x="5790" y="10517"/>
                    <a:pt x="10471" y="15198"/>
                    <a:pt x="10471" y="20988"/>
                  </a:cubicBezTo>
                  <a:lnTo>
                    <a:pt x="10471" y="21010"/>
                  </a:lnTo>
                  <a:lnTo>
                    <a:pt x="10541" y="21010"/>
                  </a:lnTo>
                  <a:lnTo>
                    <a:pt x="10541" y="20988"/>
                  </a:lnTo>
                  <a:cubicBezTo>
                    <a:pt x="10541" y="15198"/>
                    <a:pt x="15247" y="10517"/>
                    <a:pt x="21012" y="10517"/>
                  </a:cubicBezTo>
                  <a:cubicBezTo>
                    <a:pt x="15247" y="10517"/>
                    <a:pt x="10541" y="5812"/>
                    <a:pt x="10541" y="46"/>
                  </a:cubicBezTo>
                  <a:lnTo>
                    <a:pt x="1054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16"/>
            <p:cNvSpPr/>
            <p:nvPr/>
          </p:nvSpPr>
          <p:spPr>
            <a:xfrm>
              <a:off x="7718254" y="3457706"/>
              <a:ext cx="525325" cy="525275"/>
            </a:xfrm>
            <a:custGeom>
              <a:rect b="b" l="l" r="r" t="t"/>
              <a:pathLst>
                <a:path extrusionOk="0" h="21011" w="21013">
                  <a:moveTo>
                    <a:pt x="10471" y="0"/>
                  </a:moveTo>
                  <a:lnTo>
                    <a:pt x="10471" y="46"/>
                  </a:lnTo>
                  <a:cubicBezTo>
                    <a:pt x="10471" y="5812"/>
                    <a:pt x="5790" y="10517"/>
                    <a:pt x="0" y="10517"/>
                  </a:cubicBezTo>
                  <a:cubicBezTo>
                    <a:pt x="5790" y="10517"/>
                    <a:pt x="10471" y="15198"/>
                    <a:pt x="10471" y="20988"/>
                  </a:cubicBezTo>
                  <a:lnTo>
                    <a:pt x="10471" y="21010"/>
                  </a:lnTo>
                  <a:lnTo>
                    <a:pt x="10541" y="21010"/>
                  </a:lnTo>
                  <a:lnTo>
                    <a:pt x="10541" y="20988"/>
                  </a:lnTo>
                  <a:cubicBezTo>
                    <a:pt x="10541" y="15198"/>
                    <a:pt x="15247" y="10517"/>
                    <a:pt x="21012" y="10517"/>
                  </a:cubicBezTo>
                  <a:cubicBezTo>
                    <a:pt x="15247" y="10517"/>
                    <a:pt x="10541" y="5812"/>
                    <a:pt x="10541" y="46"/>
                  </a:cubicBezTo>
                  <a:lnTo>
                    <a:pt x="10541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2" name="Google Shape;3182;p116"/>
          <p:cNvSpPr txBox="1"/>
          <p:nvPr>
            <p:ph type="title"/>
          </p:nvPr>
        </p:nvSpPr>
        <p:spPr>
          <a:xfrm>
            <a:off x="4048688" y="2043824"/>
            <a:ext cx="34899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Rebase</a:t>
            </a:r>
            <a:endParaRPr sz="4800"/>
          </a:p>
        </p:txBody>
      </p:sp>
      <p:sp>
        <p:nvSpPr>
          <p:cNvPr id="3183" name="Google Shape;3183;p116"/>
          <p:cNvSpPr txBox="1"/>
          <p:nvPr>
            <p:ph idx="4294967295" type="subTitle"/>
          </p:nvPr>
        </p:nvSpPr>
        <p:spPr>
          <a:xfrm>
            <a:off x="3917100" y="2916959"/>
            <a:ext cx="37533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참조하는 Commit를 변경하는 명령어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Base branch가 변경될 때마다</a:t>
            </a:r>
            <a:br>
              <a:rPr lang="en">
                <a:latin typeface="Mukta"/>
                <a:ea typeface="Mukta"/>
                <a:cs typeface="Mukta"/>
                <a:sym typeface="Mukta"/>
              </a:rPr>
            </a:br>
            <a:r>
              <a:rPr b="1" lang="en">
                <a:latin typeface="Mukta"/>
                <a:ea typeface="Mukta"/>
                <a:cs typeface="Mukta"/>
                <a:sym typeface="Mukta"/>
              </a:rPr>
              <a:t>Rebase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하면 Conflict을 최소화할 수 있다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184" name="Google Shape;3184;p116"/>
          <p:cNvSpPr txBox="1"/>
          <p:nvPr/>
        </p:nvSpPr>
        <p:spPr>
          <a:xfrm>
            <a:off x="720000" y="1895150"/>
            <a:ext cx="25332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Local 작업이 길어질수록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Base 브랜치 코드 변경이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자주 일어난다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협업한다면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rebase를 자주 해야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코드 충돌을 줄일 수 있다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Conflict을 해소하는 </a:t>
            </a:r>
            <a:r>
              <a:rPr lang="en"/>
              <a:t>Reset + force push</a:t>
            </a:r>
            <a:endParaRPr sz="2600"/>
          </a:p>
        </p:txBody>
      </p:sp>
      <p:sp>
        <p:nvSpPr>
          <p:cNvPr id="3190" name="Google Shape;3190;p117"/>
          <p:cNvSpPr/>
          <p:nvPr/>
        </p:nvSpPr>
        <p:spPr>
          <a:xfrm>
            <a:off x="1463246" y="2945488"/>
            <a:ext cx="601500" cy="60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1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191" name="Google Shape;3191;p117"/>
          <p:cNvSpPr/>
          <p:nvPr/>
        </p:nvSpPr>
        <p:spPr>
          <a:xfrm>
            <a:off x="2871004" y="2945488"/>
            <a:ext cx="601500" cy="601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2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192" name="Google Shape;3192;p117"/>
          <p:cNvSpPr txBox="1"/>
          <p:nvPr/>
        </p:nvSpPr>
        <p:spPr>
          <a:xfrm>
            <a:off x="721646" y="392183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Commit 단위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3193" name="Google Shape;3193;p117"/>
          <p:cNvCxnSpPr>
            <a:stCxn id="3192" idx="0"/>
            <a:endCxn id="3190" idx="4"/>
          </p:cNvCxnSpPr>
          <p:nvPr/>
        </p:nvCxnSpPr>
        <p:spPr>
          <a:xfrm rot="-5400000">
            <a:off x="1576796" y="373403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117"/>
          <p:cNvCxnSpPr>
            <a:stCxn id="3190" idx="6"/>
            <a:endCxn id="3191" idx="2"/>
          </p:cNvCxnSpPr>
          <p:nvPr/>
        </p:nvCxnSpPr>
        <p:spPr>
          <a:xfrm>
            <a:off x="2064746" y="3246238"/>
            <a:ext cx="806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5" name="Google Shape;3195;p117"/>
          <p:cNvSpPr txBox="1"/>
          <p:nvPr/>
        </p:nvSpPr>
        <p:spPr>
          <a:xfrm>
            <a:off x="2129408" y="1959825"/>
            <a:ext cx="20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HEAD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196" name="Google Shape;3196;p117"/>
          <p:cNvCxnSpPr>
            <a:stCxn id="3195" idx="2"/>
          </p:cNvCxnSpPr>
          <p:nvPr/>
        </p:nvCxnSpPr>
        <p:spPr>
          <a:xfrm flipH="1" rot="-5400000">
            <a:off x="2965508" y="2738775"/>
            <a:ext cx="413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197" name="Google Shape;3197;p117"/>
          <p:cNvSpPr/>
          <p:nvPr/>
        </p:nvSpPr>
        <p:spPr>
          <a:xfrm>
            <a:off x="4275463" y="2945488"/>
            <a:ext cx="601500" cy="601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Mukta"/>
                <a:ea typeface="Mukta"/>
                <a:cs typeface="Mukta"/>
                <a:sym typeface="Mukta"/>
              </a:rPr>
              <a:t>3</a:t>
            </a:r>
            <a:endParaRPr b="1">
              <a:solidFill>
                <a:srgbClr val="99999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198" name="Google Shape;3198;p117"/>
          <p:cNvCxnSpPr>
            <a:endCxn id="3197" idx="2"/>
          </p:cNvCxnSpPr>
          <p:nvPr/>
        </p:nvCxnSpPr>
        <p:spPr>
          <a:xfrm>
            <a:off x="3472363" y="3245638"/>
            <a:ext cx="803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9" name="Google Shape;3199;p117"/>
          <p:cNvSpPr txBox="1"/>
          <p:nvPr/>
        </p:nvSpPr>
        <p:spPr>
          <a:xfrm>
            <a:off x="3029175" y="25804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reset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00" name="Google Shape;3200;p117"/>
          <p:cNvSpPr txBox="1"/>
          <p:nvPr/>
        </p:nvSpPr>
        <p:spPr>
          <a:xfrm>
            <a:off x="4389625" y="3226900"/>
            <a:ext cx="3423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Reset를 사용하면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이전 commit 상태로 되돌아가며,</a:t>
            </a:r>
            <a:b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</a:b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이후 commit은 제거된다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grpSp>
        <p:nvGrpSpPr>
          <p:cNvPr id="3201" name="Google Shape;3201;p117"/>
          <p:cNvGrpSpPr/>
          <p:nvPr/>
        </p:nvGrpSpPr>
        <p:grpSpPr>
          <a:xfrm>
            <a:off x="5382344" y="1294122"/>
            <a:ext cx="1886603" cy="1723765"/>
            <a:chOff x="714293" y="873250"/>
            <a:chExt cx="2941383" cy="3768616"/>
          </a:xfrm>
        </p:grpSpPr>
        <p:grpSp>
          <p:nvGrpSpPr>
            <p:cNvPr id="3202" name="Google Shape;3202;p117"/>
            <p:cNvGrpSpPr/>
            <p:nvPr/>
          </p:nvGrpSpPr>
          <p:grpSpPr>
            <a:xfrm>
              <a:off x="714293" y="873250"/>
              <a:ext cx="2941383" cy="3768616"/>
              <a:chOff x="5536925" y="873250"/>
              <a:chExt cx="2941383" cy="3768616"/>
            </a:xfrm>
          </p:grpSpPr>
          <p:sp>
            <p:nvSpPr>
              <p:cNvPr id="3203" name="Google Shape;3203;p117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204" name="Google Shape;3204;p117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ukta SemiBold"/>
                    <a:ea typeface="Mukta SemiBold"/>
                    <a:cs typeface="Mukta SemiBold"/>
                    <a:sym typeface="Mukta SemiBold"/>
                  </a:rPr>
                  <a:t>Reset은 </a:t>
                </a:r>
                <a:endParaRPr>
                  <a:solidFill>
                    <a:schemeClr val="dk1"/>
                  </a:solidFill>
                  <a:latin typeface="Mukta SemiBold"/>
                  <a:ea typeface="Mukta SemiBold"/>
                  <a:cs typeface="Mukta SemiBold"/>
                  <a:sym typeface="Mukta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ukta SemiBold"/>
                    <a:ea typeface="Mukta SemiBold"/>
                    <a:cs typeface="Mukta SemiBold"/>
                    <a:sym typeface="Mukta SemiBold"/>
                  </a:rPr>
                  <a:t>commit을 되돌리지만, </a:t>
                </a:r>
                <a:endParaRPr>
                  <a:solidFill>
                    <a:schemeClr val="dk1"/>
                  </a:solidFill>
                  <a:latin typeface="Mukta SemiBold"/>
                  <a:ea typeface="Mukta SemiBold"/>
                  <a:cs typeface="Mukta SemiBold"/>
                  <a:sym typeface="Mukta SemiBold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Mukta SemiBold"/>
                    <a:ea typeface="Mukta SemiBold"/>
                    <a:cs typeface="Mukta SemiBold"/>
                    <a:sym typeface="Mukta SemiBold"/>
                  </a:rPr>
                  <a:t>변경했던 코드를 유지할 수 있다</a:t>
                </a:r>
                <a:endParaRPr>
                  <a:solidFill>
                    <a:schemeClr val="dk1"/>
                  </a:solidFill>
                  <a:latin typeface="Mukta SemiBold"/>
                  <a:ea typeface="Mukta SemiBold"/>
                  <a:cs typeface="Mukta SemiBold"/>
                  <a:sym typeface="Mukta SemiBold"/>
                </a:endParaRPr>
              </a:p>
            </p:txBody>
          </p:sp>
          <p:sp>
            <p:nvSpPr>
              <p:cNvPr id="3205" name="Google Shape;3205;p117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206" name="Google Shape;3206;p117"/>
            <p:cNvGrpSpPr/>
            <p:nvPr/>
          </p:nvGrpSpPr>
          <p:grpSpPr>
            <a:xfrm>
              <a:off x="857276" y="972030"/>
              <a:ext cx="550829" cy="109626"/>
              <a:chOff x="9481915" y="-124291"/>
              <a:chExt cx="1421494" cy="282832"/>
            </a:xfrm>
          </p:grpSpPr>
          <p:sp>
            <p:nvSpPr>
              <p:cNvPr id="3207" name="Google Shape;3207;p117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17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17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0" name="Google Shape;3210;p117"/>
            <p:cNvGrpSpPr/>
            <p:nvPr/>
          </p:nvGrpSpPr>
          <p:grpSpPr>
            <a:xfrm>
              <a:off x="2899700" y="979252"/>
              <a:ext cx="565480" cy="109623"/>
              <a:chOff x="3415750" y="2213450"/>
              <a:chExt cx="1484200" cy="287725"/>
            </a:xfrm>
          </p:grpSpPr>
          <p:sp>
            <p:nvSpPr>
              <p:cNvPr id="3211" name="Google Shape;3211;p117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17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17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117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117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117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1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Conflict을 해소하는 </a:t>
            </a:r>
            <a:r>
              <a:rPr lang="en"/>
              <a:t>Reset + force push</a:t>
            </a:r>
            <a:endParaRPr sz="2600"/>
          </a:p>
        </p:txBody>
      </p:sp>
      <p:sp>
        <p:nvSpPr>
          <p:cNvPr id="3222" name="Google Shape;3222;p118"/>
          <p:cNvSpPr/>
          <p:nvPr/>
        </p:nvSpPr>
        <p:spPr>
          <a:xfrm>
            <a:off x="1463246" y="2945488"/>
            <a:ext cx="601500" cy="60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1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23" name="Google Shape;3223;p118"/>
          <p:cNvSpPr/>
          <p:nvPr/>
        </p:nvSpPr>
        <p:spPr>
          <a:xfrm>
            <a:off x="2871004" y="2945488"/>
            <a:ext cx="601500" cy="601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2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24" name="Google Shape;3224;p118"/>
          <p:cNvSpPr txBox="1"/>
          <p:nvPr/>
        </p:nvSpPr>
        <p:spPr>
          <a:xfrm>
            <a:off x="721646" y="392183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Commit 단위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3225" name="Google Shape;3225;p118"/>
          <p:cNvCxnSpPr>
            <a:stCxn id="3224" idx="0"/>
            <a:endCxn id="3222" idx="4"/>
          </p:cNvCxnSpPr>
          <p:nvPr/>
        </p:nvCxnSpPr>
        <p:spPr>
          <a:xfrm rot="-5400000">
            <a:off x="1576796" y="373403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6" name="Google Shape;3226;p118"/>
          <p:cNvCxnSpPr>
            <a:stCxn id="3222" idx="6"/>
            <a:endCxn id="3223" idx="2"/>
          </p:cNvCxnSpPr>
          <p:nvPr/>
        </p:nvCxnSpPr>
        <p:spPr>
          <a:xfrm>
            <a:off x="2064746" y="3246238"/>
            <a:ext cx="806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7" name="Google Shape;3227;p118"/>
          <p:cNvSpPr txBox="1"/>
          <p:nvPr/>
        </p:nvSpPr>
        <p:spPr>
          <a:xfrm>
            <a:off x="2129408" y="1959825"/>
            <a:ext cx="20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HEAD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228" name="Google Shape;3228;p118"/>
          <p:cNvCxnSpPr>
            <a:stCxn id="3227" idx="2"/>
          </p:cNvCxnSpPr>
          <p:nvPr/>
        </p:nvCxnSpPr>
        <p:spPr>
          <a:xfrm flipH="1" rot="-5400000">
            <a:off x="2965508" y="2738775"/>
            <a:ext cx="413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229" name="Google Shape;3229;p118"/>
          <p:cNvSpPr/>
          <p:nvPr/>
        </p:nvSpPr>
        <p:spPr>
          <a:xfrm>
            <a:off x="4275463" y="2945488"/>
            <a:ext cx="601500" cy="601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Mukta"/>
                <a:ea typeface="Mukta"/>
                <a:cs typeface="Mukta"/>
                <a:sym typeface="Mukta"/>
              </a:rPr>
              <a:t>3</a:t>
            </a:r>
            <a:endParaRPr b="1">
              <a:solidFill>
                <a:srgbClr val="99999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230" name="Google Shape;3230;p118"/>
          <p:cNvCxnSpPr>
            <a:endCxn id="3229" idx="2"/>
          </p:cNvCxnSpPr>
          <p:nvPr/>
        </p:nvCxnSpPr>
        <p:spPr>
          <a:xfrm>
            <a:off x="3472363" y="3245638"/>
            <a:ext cx="803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1" name="Google Shape;3231;p118"/>
          <p:cNvSpPr txBox="1"/>
          <p:nvPr/>
        </p:nvSpPr>
        <p:spPr>
          <a:xfrm>
            <a:off x="3029175" y="2580425"/>
            <a:ext cx="953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git reset</a:t>
            </a:r>
            <a:endParaRPr sz="1000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32" name="Google Shape;3232;p118"/>
          <p:cNvSpPr txBox="1"/>
          <p:nvPr/>
        </p:nvSpPr>
        <p:spPr>
          <a:xfrm>
            <a:off x="4704850" y="1549450"/>
            <a:ext cx="34236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merge는 commit 단위로 이뤄진다.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commit이 많을 수록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하나씩 순차적으로 코드를 병합한다.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만약 merge 중간에 conflict이 발생한다면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남은 모든 commit 병합미다 conflict이 발생한다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Commit을 하나로 줄여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코드 충돌을 빠르게 처리할 수 있다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코드리뷰를 돕는 Git 리뷰 코멘트 템플릿</a:t>
            </a:r>
            <a:endParaRPr/>
          </a:p>
        </p:txBody>
      </p:sp>
      <p:pic>
        <p:nvPicPr>
          <p:cNvPr id="3238" name="Google Shape;323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51" y="1485651"/>
            <a:ext cx="7640499" cy="256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Google Shape;3239;p119"/>
          <p:cNvSpPr txBox="1"/>
          <p:nvPr/>
        </p:nvSpPr>
        <p:spPr>
          <a:xfrm>
            <a:off x="862525" y="3492500"/>
            <a:ext cx="2811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PR 올리면 보는 화면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240" name="Google Shape;3240;p119"/>
          <p:cNvSpPr/>
          <p:nvPr/>
        </p:nvSpPr>
        <p:spPr>
          <a:xfrm>
            <a:off x="4911900" y="2932200"/>
            <a:ext cx="3423000" cy="106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41" name="Google Shape;3241;p119"/>
          <p:cNvSpPr txBox="1"/>
          <p:nvPr/>
        </p:nvSpPr>
        <p:spPr>
          <a:xfrm>
            <a:off x="6980875" y="2544750"/>
            <a:ext cx="1543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코멘트 작성</a:t>
            </a:r>
            <a:endParaRPr b="1" sz="18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코드리뷰를 돕는 Git 리뷰 코멘트 템플릿</a:t>
            </a:r>
            <a:endParaRPr/>
          </a:p>
        </p:txBody>
      </p:sp>
      <p:sp>
        <p:nvSpPr>
          <p:cNvPr id="3247" name="Google Shape;3247;p120"/>
          <p:cNvSpPr txBox="1"/>
          <p:nvPr/>
        </p:nvSpPr>
        <p:spPr>
          <a:xfrm>
            <a:off x="1266700" y="1577325"/>
            <a:ext cx="63669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사람마다 표현 방식이 다르기에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코멘트만으로 리뷰어가 남긴 의도를 정확히 파악하기 힘들다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그로 인하여 커뮤니케이션 비용이 증가하고,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이는 ‘개발 효율이 저해된다.’는 말과 동일하다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GitHub 기능을 활용하면 이를 효과적으로 대비할 수 있다</a:t>
            </a:r>
            <a:endParaRPr b="1" sz="18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1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코드리뷰를 돕는 Git 리뷰 코멘트 템플릿</a:t>
            </a:r>
            <a:endParaRPr/>
          </a:p>
        </p:txBody>
      </p:sp>
      <p:sp>
        <p:nvSpPr>
          <p:cNvPr id="3253" name="Google Shape;3253;p121"/>
          <p:cNvSpPr txBox="1"/>
          <p:nvPr>
            <p:ph idx="4294967295" type="subTitle"/>
          </p:nvPr>
        </p:nvSpPr>
        <p:spPr>
          <a:xfrm>
            <a:off x="511188" y="1861100"/>
            <a:ext cx="29190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[L0-리뷰불가]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어떤 작업을 했는지 충분한 설명이 없는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변경 작업이 너무 커서 리뷰가 어려운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설계가 잘못되어 재작업이 필요하다고 판단되는 경우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4" name="Google Shape;3254;p121"/>
          <p:cNvSpPr txBox="1"/>
          <p:nvPr>
            <p:ph idx="1" type="body"/>
          </p:nvPr>
        </p:nvSpPr>
        <p:spPr>
          <a:xfrm>
            <a:off x="3448525" y="1828350"/>
            <a:ext cx="19842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[L1-변경요청]</a:t>
            </a:r>
            <a:b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기능 결함이나 심각한 퀄리티 저하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팀 컨벤션 위반 등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반드시 변경이 필요하다고 생각한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5" name="Google Shape;3255;p121"/>
          <p:cNvSpPr txBox="1"/>
          <p:nvPr>
            <p:ph idx="4294967295" type="subTitle"/>
          </p:nvPr>
        </p:nvSpPr>
        <p:spPr>
          <a:xfrm>
            <a:off x="5357713" y="1828350"/>
            <a:ext cx="31074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[L2-변경협의]</a:t>
            </a:r>
            <a:b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가급적 변경되면 좋겠지만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배포 후 후속작업으로 바로 진행이 된면 괜찮다고 생각되는 경우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작성자가 의견에 동의하지 않는다면 토론 필요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6" name="Google Shape;3256;p121"/>
          <p:cNvSpPr txBox="1"/>
          <p:nvPr>
            <p:ph idx="4294967295" type="subTitle"/>
          </p:nvPr>
        </p:nvSpPr>
        <p:spPr>
          <a:xfrm>
            <a:off x="3288925" y="3258550"/>
            <a:ext cx="23034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[L4-변경제안]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제시한 방안이 더 좋다고 판단되나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작성자의 판단에 맡겨도 무관한 경우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7" name="Google Shape;3257;p121"/>
          <p:cNvSpPr txBox="1"/>
          <p:nvPr>
            <p:ph idx="4294967295" type="subTitle"/>
          </p:nvPr>
        </p:nvSpPr>
        <p:spPr>
          <a:xfrm>
            <a:off x="5759725" y="3258550"/>
            <a:ext cx="23034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[L5-참고의견]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더 좋은지는 모르겠으나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다른 방법 제시 혹은 참고할만한 내용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8" name="Google Shape;3258;p121"/>
          <p:cNvSpPr/>
          <p:nvPr/>
        </p:nvSpPr>
        <p:spPr>
          <a:xfrm>
            <a:off x="4351193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59" name="Google Shape;3259;p121"/>
          <p:cNvSpPr/>
          <p:nvPr/>
        </p:nvSpPr>
        <p:spPr>
          <a:xfrm>
            <a:off x="1880831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0" name="Google Shape;3260;p121"/>
          <p:cNvSpPr/>
          <p:nvPr/>
        </p:nvSpPr>
        <p:spPr>
          <a:xfrm>
            <a:off x="6821556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1" name="Google Shape;3261;p121"/>
          <p:cNvSpPr/>
          <p:nvPr/>
        </p:nvSpPr>
        <p:spPr>
          <a:xfrm>
            <a:off x="4351193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2" name="Google Shape;3262;p121"/>
          <p:cNvSpPr/>
          <p:nvPr/>
        </p:nvSpPr>
        <p:spPr>
          <a:xfrm>
            <a:off x="1880831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3" name="Google Shape;3263;p121"/>
          <p:cNvSpPr/>
          <p:nvPr/>
        </p:nvSpPr>
        <p:spPr>
          <a:xfrm>
            <a:off x="6821556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4" name="Google Shape;3264;p121"/>
          <p:cNvSpPr txBox="1"/>
          <p:nvPr>
            <p:ph idx="4294967295" type="subTitle"/>
          </p:nvPr>
        </p:nvSpPr>
        <p:spPr>
          <a:xfrm>
            <a:off x="511188" y="3324050"/>
            <a:ext cx="29190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[L3-중요질문]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궁금증이 해소되어야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정확한 리뷰/피드백이 가능하다고 판단되는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1"/>
          <p:cNvSpPr txBox="1"/>
          <p:nvPr>
            <p:ph type="title"/>
          </p:nvPr>
        </p:nvSpPr>
        <p:spPr>
          <a:xfrm>
            <a:off x="720000" y="445025"/>
            <a:ext cx="59952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클린 코드는 어디서 나온 말일까?</a:t>
            </a:r>
            <a:endParaRPr sz="4000"/>
          </a:p>
        </p:txBody>
      </p:sp>
      <p:pic>
        <p:nvPicPr>
          <p:cNvPr id="1983" name="Google Shape;19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225" y="1140725"/>
            <a:ext cx="2313175" cy="33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522" y="1140725"/>
            <a:ext cx="2731254" cy="33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1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코드리뷰를 돕는 Git 리뷰 코멘트 템플릿</a:t>
            </a:r>
            <a:endParaRPr/>
          </a:p>
        </p:txBody>
      </p:sp>
      <p:sp>
        <p:nvSpPr>
          <p:cNvPr id="3270" name="Google Shape;3270;p122"/>
          <p:cNvSpPr txBox="1"/>
          <p:nvPr>
            <p:ph idx="4294967295" type="subTitle"/>
          </p:nvPr>
        </p:nvSpPr>
        <p:spPr>
          <a:xfrm>
            <a:off x="511188" y="1861100"/>
            <a:ext cx="29190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[L0-리뷰불가]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어떤 작업을 했는지 충분한 설명이 없는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변경 작업이 너무 커서 리뷰가 어려운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설계가 잘못되어 재작업이 필요하다고 판단되는 경우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1" name="Google Shape;3271;p122"/>
          <p:cNvSpPr txBox="1"/>
          <p:nvPr>
            <p:ph idx="1" type="body"/>
          </p:nvPr>
        </p:nvSpPr>
        <p:spPr>
          <a:xfrm>
            <a:off x="3448525" y="1828350"/>
            <a:ext cx="19842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[L1-변경요청]</a:t>
            </a:r>
            <a:b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기능 결함이나 심각한 퀄리티 저하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팀 컨벤션 위반 등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반드시 변경이 필요하다고 생각한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2" name="Google Shape;3272;p122"/>
          <p:cNvSpPr txBox="1"/>
          <p:nvPr>
            <p:ph idx="4294967295" type="subTitle"/>
          </p:nvPr>
        </p:nvSpPr>
        <p:spPr>
          <a:xfrm>
            <a:off x="5357713" y="1828350"/>
            <a:ext cx="31074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[L2-변경협의]</a:t>
            </a:r>
            <a:b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가급적 변경되면 좋겠지만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배포 후 후속작업으로 바로 진행이 된면 괜찮다고 생각되는 경우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작성자가 의견에 동의하지 않는다면 토론 필요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3" name="Google Shape;3273;p122"/>
          <p:cNvSpPr txBox="1"/>
          <p:nvPr>
            <p:ph idx="4294967295" type="subTitle"/>
          </p:nvPr>
        </p:nvSpPr>
        <p:spPr>
          <a:xfrm>
            <a:off x="3288925" y="3258550"/>
            <a:ext cx="23034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[L4-변경제안]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제시한 방안이 더 좋다고 판단되나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작성자의 판단에 맡겨도 무관한 경우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4" name="Google Shape;3274;p122"/>
          <p:cNvSpPr txBox="1"/>
          <p:nvPr>
            <p:ph idx="4294967295" type="subTitle"/>
          </p:nvPr>
        </p:nvSpPr>
        <p:spPr>
          <a:xfrm>
            <a:off x="5759725" y="3258550"/>
            <a:ext cx="23034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[L5-참고의견]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더 좋은지는 모르겠으나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다른 방법 제시 혹은 참고할만한 내용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5" name="Google Shape;3275;p122"/>
          <p:cNvSpPr/>
          <p:nvPr/>
        </p:nvSpPr>
        <p:spPr>
          <a:xfrm>
            <a:off x="4351193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6" name="Google Shape;3276;p122"/>
          <p:cNvSpPr/>
          <p:nvPr/>
        </p:nvSpPr>
        <p:spPr>
          <a:xfrm>
            <a:off x="1880831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7" name="Google Shape;3277;p122"/>
          <p:cNvSpPr/>
          <p:nvPr/>
        </p:nvSpPr>
        <p:spPr>
          <a:xfrm>
            <a:off x="6821556" y="15724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8" name="Google Shape;3278;p122"/>
          <p:cNvSpPr/>
          <p:nvPr/>
        </p:nvSpPr>
        <p:spPr>
          <a:xfrm>
            <a:off x="4351193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9" name="Google Shape;3279;p122"/>
          <p:cNvSpPr/>
          <p:nvPr/>
        </p:nvSpPr>
        <p:spPr>
          <a:xfrm>
            <a:off x="1880831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0" name="Google Shape;3280;p122"/>
          <p:cNvSpPr/>
          <p:nvPr/>
        </p:nvSpPr>
        <p:spPr>
          <a:xfrm>
            <a:off x="6821556" y="30026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1" name="Google Shape;3281;p122"/>
          <p:cNvSpPr txBox="1"/>
          <p:nvPr>
            <p:ph idx="4294967295" type="subTitle"/>
          </p:nvPr>
        </p:nvSpPr>
        <p:spPr>
          <a:xfrm>
            <a:off x="511188" y="3324050"/>
            <a:ext cx="29190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[L3-중요질문]</a:t>
            </a:r>
            <a:endParaRPr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궁금증이 해소되어야</a:t>
            </a:r>
            <a:b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" sz="1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정확한 리뷰/피드백이 가능하다고 판단되는 경우</a:t>
            </a:r>
            <a:endParaRPr sz="1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82" name="Google Shape;328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253" y="1861101"/>
            <a:ext cx="3845498" cy="11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1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코드리뷰를 돕는 Git 리뷰 코멘트 템플릿</a:t>
            </a:r>
            <a:endParaRPr/>
          </a:p>
        </p:txBody>
      </p:sp>
      <p:pic>
        <p:nvPicPr>
          <p:cNvPr id="3288" name="Google Shape;328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800" y="1440350"/>
            <a:ext cx="4516399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코드리뷰를 올릴 때 리뷰 요청자는?</a:t>
            </a:r>
            <a:endParaRPr/>
          </a:p>
        </p:txBody>
      </p:sp>
      <p:pic>
        <p:nvPicPr>
          <p:cNvPr id="3294" name="Google Shape;329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675" y="1302297"/>
            <a:ext cx="6575823" cy="24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5" name="Google Shape;3295;p124"/>
          <p:cNvSpPr txBox="1"/>
          <p:nvPr/>
        </p:nvSpPr>
        <p:spPr>
          <a:xfrm>
            <a:off x="1111338" y="3833775"/>
            <a:ext cx="6616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리뷰 요청한 사람은 미리 다른 개발자가 궁금해 할 법한 내용을 코멘트로 추가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1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협업의 기본 API docs, Swagger</a:t>
            </a:r>
            <a:endParaRPr/>
          </a:p>
        </p:txBody>
      </p:sp>
      <p:grpSp>
        <p:nvGrpSpPr>
          <p:cNvPr id="3301" name="Google Shape;3301;p125"/>
          <p:cNvGrpSpPr/>
          <p:nvPr/>
        </p:nvGrpSpPr>
        <p:grpSpPr>
          <a:xfrm>
            <a:off x="5536841" y="1123305"/>
            <a:ext cx="2826081" cy="3339747"/>
            <a:chOff x="5536925" y="873250"/>
            <a:chExt cx="2941383" cy="3768616"/>
          </a:xfrm>
        </p:grpSpPr>
        <p:grpSp>
          <p:nvGrpSpPr>
            <p:cNvPr id="3302" name="Google Shape;3302;p125"/>
            <p:cNvGrpSpPr/>
            <p:nvPr/>
          </p:nvGrpSpPr>
          <p:grpSpPr>
            <a:xfrm>
              <a:off x="5536925" y="873250"/>
              <a:ext cx="2941383" cy="3768616"/>
              <a:chOff x="5536925" y="873250"/>
              <a:chExt cx="2941383" cy="3768616"/>
            </a:xfrm>
          </p:grpSpPr>
          <p:sp>
            <p:nvSpPr>
              <p:cNvPr id="3303" name="Google Shape;3303;p125"/>
              <p:cNvSpPr/>
              <p:nvPr/>
            </p:nvSpPr>
            <p:spPr>
              <a:xfrm>
                <a:off x="5584508" y="911066"/>
                <a:ext cx="2893800" cy="37308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304" name="Google Shape;3304;p125"/>
              <p:cNvSpPr/>
              <p:nvPr/>
            </p:nvSpPr>
            <p:spPr>
              <a:xfrm>
                <a:off x="5536950" y="873250"/>
                <a:ext cx="2893800" cy="37308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3305" name="Google Shape;3305;p125"/>
              <p:cNvSpPr/>
              <p:nvPr/>
            </p:nvSpPr>
            <p:spPr>
              <a:xfrm>
                <a:off x="5536925" y="873250"/>
                <a:ext cx="2893800" cy="307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  <p:grpSp>
          <p:nvGrpSpPr>
            <p:cNvPr id="3306" name="Google Shape;3306;p125"/>
            <p:cNvGrpSpPr/>
            <p:nvPr/>
          </p:nvGrpSpPr>
          <p:grpSpPr>
            <a:xfrm>
              <a:off x="5679908" y="972030"/>
              <a:ext cx="550829" cy="109626"/>
              <a:chOff x="9481915" y="-124291"/>
              <a:chExt cx="1421494" cy="282832"/>
            </a:xfrm>
          </p:grpSpPr>
          <p:sp>
            <p:nvSpPr>
              <p:cNvPr id="3307" name="Google Shape;3307;p125"/>
              <p:cNvSpPr/>
              <p:nvPr/>
            </p:nvSpPr>
            <p:spPr>
              <a:xfrm>
                <a:off x="9481915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8" y="0"/>
                      <a:pt x="1" y="576"/>
                      <a:pt x="1" y="1292"/>
                    </a:cubicBezTo>
                    <a:cubicBezTo>
                      <a:pt x="1" y="2006"/>
                      <a:pt x="578" y="2583"/>
                      <a:pt x="1292" y="2583"/>
                    </a:cubicBezTo>
                    <a:cubicBezTo>
                      <a:pt x="2008" y="2583"/>
                      <a:pt x="2584" y="2006"/>
                      <a:pt x="2584" y="1292"/>
                    </a:cubicBezTo>
                    <a:cubicBezTo>
                      <a:pt x="2584" y="576"/>
                      <a:pt x="2008" y="0"/>
                      <a:pt x="1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125"/>
              <p:cNvSpPr/>
              <p:nvPr/>
            </p:nvSpPr>
            <p:spPr>
              <a:xfrm>
                <a:off x="10052505" y="-124291"/>
                <a:ext cx="280424" cy="282832"/>
              </a:xfrm>
              <a:custGeom>
                <a:rect b="b" l="l" r="r" t="t"/>
                <a:pathLst>
                  <a:path extrusionOk="0" h="2584" w="2562">
                    <a:moveTo>
                      <a:pt x="1292" y="0"/>
                    </a:moveTo>
                    <a:cubicBezTo>
                      <a:pt x="578" y="0"/>
                      <a:pt x="0" y="576"/>
                      <a:pt x="0" y="1292"/>
                    </a:cubicBezTo>
                    <a:cubicBezTo>
                      <a:pt x="0" y="2006"/>
                      <a:pt x="578" y="2583"/>
                      <a:pt x="1292" y="2583"/>
                    </a:cubicBezTo>
                    <a:cubicBezTo>
                      <a:pt x="1984" y="2583"/>
                      <a:pt x="2561" y="2006"/>
                      <a:pt x="2561" y="1292"/>
                    </a:cubicBezTo>
                    <a:cubicBezTo>
                      <a:pt x="2561" y="576"/>
                      <a:pt x="1984" y="0"/>
                      <a:pt x="1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125"/>
              <p:cNvSpPr/>
              <p:nvPr/>
            </p:nvSpPr>
            <p:spPr>
              <a:xfrm>
                <a:off x="10620578" y="-124291"/>
                <a:ext cx="282832" cy="282832"/>
              </a:xfrm>
              <a:custGeom>
                <a:rect b="b" l="l" r="r" t="t"/>
                <a:pathLst>
                  <a:path extrusionOk="0" h="2584" w="2584">
                    <a:moveTo>
                      <a:pt x="1292" y="0"/>
                    </a:moveTo>
                    <a:cubicBezTo>
                      <a:pt x="576" y="0"/>
                      <a:pt x="0" y="576"/>
                      <a:pt x="0" y="1292"/>
                    </a:cubicBezTo>
                    <a:cubicBezTo>
                      <a:pt x="0" y="2006"/>
                      <a:pt x="576" y="2583"/>
                      <a:pt x="1292" y="2583"/>
                    </a:cubicBezTo>
                    <a:cubicBezTo>
                      <a:pt x="2006" y="2583"/>
                      <a:pt x="2584" y="2006"/>
                      <a:pt x="2584" y="1292"/>
                    </a:cubicBezTo>
                    <a:cubicBezTo>
                      <a:pt x="2584" y="576"/>
                      <a:pt x="2006" y="0"/>
                      <a:pt x="1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0" name="Google Shape;3310;p125"/>
            <p:cNvGrpSpPr/>
            <p:nvPr/>
          </p:nvGrpSpPr>
          <p:grpSpPr>
            <a:xfrm>
              <a:off x="7722332" y="979252"/>
              <a:ext cx="565480" cy="109623"/>
              <a:chOff x="3415750" y="2213450"/>
              <a:chExt cx="1484200" cy="287725"/>
            </a:xfrm>
          </p:grpSpPr>
          <p:sp>
            <p:nvSpPr>
              <p:cNvPr id="3311" name="Google Shape;3311;p125"/>
              <p:cNvSpPr/>
              <p:nvPr/>
            </p:nvSpPr>
            <p:spPr>
              <a:xfrm>
                <a:off x="4601250" y="2213450"/>
                <a:ext cx="230650" cy="219700"/>
              </a:xfrm>
              <a:custGeom>
                <a:rect b="b" l="l" r="r" t="t"/>
                <a:pathLst>
                  <a:path extrusionOk="0" h="8788" w="9226">
                    <a:moveTo>
                      <a:pt x="4819" y="923"/>
                    </a:moveTo>
                    <a:cubicBezTo>
                      <a:pt x="5766" y="923"/>
                      <a:pt x="6642" y="1292"/>
                      <a:pt x="7288" y="1938"/>
                    </a:cubicBezTo>
                    <a:cubicBezTo>
                      <a:pt x="7934" y="2606"/>
                      <a:pt x="8303" y="3482"/>
                      <a:pt x="8303" y="4405"/>
                    </a:cubicBezTo>
                    <a:cubicBezTo>
                      <a:pt x="8303" y="5327"/>
                      <a:pt x="7934" y="6204"/>
                      <a:pt x="7288" y="6850"/>
                    </a:cubicBezTo>
                    <a:cubicBezTo>
                      <a:pt x="6642" y="7519"/>
                      <a:pt x="5766" y="7864"/>
                      <a:pt x="4819" y="7864"/>
                    </a:cubicBezTo>
                    <a:cubicBezTo>
                      <a:pt x="3897" y="7864"/>
                      <a:pt x="3021" y="7519"/>
                      <a:pt x="2375" y="6850"/>
                    </a:cubicBezTo>
                    <a:cubicBezTo>
                      <a:pt x="1015" y="5512"/>
                      <a:pt x="1015" y="3298"/>
                      <a:pt x="2375" y="1938"/>
                    </a:cubicBezTo>
                    <a:cubicBezTo>
                      <a:pt x="3021" y="1292"/>
                      <a:pt x="3897" y="923"/>
                      <a:pt x="4819" y="923"/>
                    </a:cubicBezTo>
                    <a:close/>
                    <a:moveTo>
                      <a:pt x="4819" y="1"/>
                    </a:moveTo>
                    <a:cubicBezTo>
                      <a:pt x="3666" y="1"/>
                      <a:pt x="2559" y="462"/>
                      <a:pt x="1729" y="1292"/>
                    </a:cubicBezTo>
                    <a:cubicBezTo>
                      <a:pt x="0" y="2999"/>
                      <a:pt x="0" y="5789"/>
                      <a:pt x="1729" y="7519"/>
                    </a:cubicBezTo>
                    <a:cubicBezTo>
                      <a:pt x="2559" y="8350"/>
                      <a:pt x="3666" y="8787"/>
                      <a:pt x="4819" y="8787"/>
                    </a:cubicBezTo>
                    <a:cubicBezTo>
                      <a:pt x="5997" y="8787"/>
                      <a:pt x="7104" y="8350"/>
                      <a:pt x="7934" y="7519"/>
                    </a:cubicBezTo>
                    <a:cubicBezTo>
                      <a:pt x="8764" y="6689"/>
                      <a:pt x="9226" y="5582"/>
                      <a:pt x="9226" y="4405"/>
                    </a:cubicBezTo>
                    <a:cubicBezTo>
                      <a:pt x="9226" y="3230"/>
                      <a:pt x="8764" y="2123"/>
                      <a:pt x="7934" y="1292"/>
                    </a:cubicBezTo>
                    <a:cubicBezTo>
                      <a:pt x="7104" y="462"/>
                      <a:pt x="5997" y="1"/>
                      <a:pt x="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125"/>
              <p:cNvSpPr/>
              <p:nvPr/>
            </p:nvSpPr>
            <p:spPr>
              <a:xfrm>
                <a:off x="4778225" y="2381825"/>
                <a:ext cx="121725" cy="119350"/>
              </a:xfrm>
              <a:custGeom>
                <a:rect b="b" l="l" r="r" t="t"/>
                <a:pathLst>
                  <a:path extrusionOk="0" h="4774" w="4869">
                    <a:moveTo>
                      <a:pt x="508" y="0"/>
                    </a:moveTo>
                    <a:cubicBezTo>
                      <a:pt x="393" y="0"/>
                      <a:pt x="278" y="46"/>
                      <a:pt x="185" y="139"/>
                    </a:cubicBezTo>
                    <a:cubicBezTo>
                      <a:pt x="1" y="323"/>
                      <a:pt x="1" y="622"/>
                      <a:pt x="185" y="784"/>
                    </a:cubicBezTo>
                    <a:lnTo>
                      <a:pt x="4038" y="4659"/>
                    </a:lnTo>
                    <a:cubicBezTo>
                      <a:pt x="4130" y="4727"/>
                      <a:pt x="4244" y="4774"/>
                      <a:pt x="4361" y="4774"/>
                    </a:cubicBezTo>
                    <a:cubicBezTo>
                      <a:pt x="4475" y="4774"/>
                      <a:pt x="4591" y="4727"/>
                      <a:pt x="4684" y="4659"/>
                    </a:cubicBezTo>
                    <a:cubicBezTo>
                      <a:pt x="4868" y="4475"/>
                      <a:pt x="4868" y="4174"/>
                      <a:pt x="4684" y="3989"/>
                    </a:cubicBezTo>
                    <a:lnTo>
                      <a:pt x="831" y="139"/>
                    </a:lnTo>
                    <a:cubicBezTo>
                      <a:pt x="739" y="46"/>
                      <a:pt x="623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125"/>
              <p:cNvSpPr/>
              <p:nvPr/>
            </p:nvSpPr>
            <p:spPr>
              <a:xfrm>
                <a:off x="3415750" y="2361050"/>
                <a:ext cx="296950" cy="23100"/>
              </a:xfrm>
              <a:custGeom>
                <a:rect b="b" l="l" r="r" t="t"/>
                <a:pathLst>
                  <a:path extrusionOk="0" h="924" w="11878">
                    <a:moveTo>
                      <a:pt x="462" y="1"/>
                    </a:moveTo>
                    <a:cubicBezTo>
                      <a:pt x="207" y="1"/>
                      <a:pt x="1" y="208"/>
                      <a:pt x="1" y="462"/>
                    </a:cubicBezTo>
                    <a:cubicBezTo>
                      <a:pt x="1" y="715"/>
                      <a:pt x="207" y="924"/>
                      <a:pt x="462" y="924"/>
                    </a:cubicBezTo>
                    <a:lnTo>
                      <a:pt x="11416" y="924"/>
                    </a:lnTo>
                    <a:cubicBezTo>
                      <a:pt x="11671" y="924"/>
                      <a:pt x="11878" y="715"/>
                      <a:pt x="11878" y="462"/>
                    </a:cubicBezTo>
                    <a:cubicBezTo>
                      <a:pt x="11878" y="208"/>
                      <a:pt x="11671" y="1"/>
                      <a:pt x="1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125"/>
              <p:cNvSpPr/>
              <p:nvPr/>
            </p:nvSpPr>
            <p:spPr>
              <a:xfrm>
                <a:off x="3415750" y="2259125"/>
                <a:ext cx="151650" cy="223600"/>
              </a:xfrm>
              <a:custGeom>
                <a:rect b="b" l="l" r="r" t="t"/>
                <a:pathLst>
                  <a:path extrusionOk="0" h="8944" w="6066">
                    <a:moveTo>
                      <a:pt x="5540" y="0"/>
                    </a:moveTo>
                    <a:cubicBezTo>
                      <a:pt x="5443" y="0"/>
                      <a:pt x="5345" y="30"/>
                      <a:pt x="5259" y="87"/>
                    </a:cubicBezTo>
                    <a:lnTo>
                      <a:pt x="185" y="4170"/>
                    </a:lnTo>
                    <a:cubicBezTo>
                      <a:pt x="69" y="4262"/>
                      <a:pt x="1" y="4401"/>
                      <a:pt x="1" y="4539"/>
                    </a:cubicBezTo>
                    <a:cubicBezTo>
                      <a:pt x="1" y="4678"/>
                      <a:pt x="69" y="4816"/>
                      <a:pt x="185" y="4884"/>
                    </a:cubicBezTo>
                    <a:lnTo>
                      <a:pt x="5259" y="8829"/>
                    </a:lnTo>
                    <a:cubicBezTo>
                      <a:pt x="5352" y="8897"/>
                      <a:pt x="5444" y="8944"/>
                      <a:pt x="5558" y="8944"/>
                    </a:cubicBezTo>
                    <a:cubicBezTo>
                      <a:pt x="5697" y="8944"/>
                      <a:pt x="5835" y="8875"/>
                      <a:pt x="5905" y="8759"/>
                    </a:cubicBezTo>
                    <a:cubicBezTo>
                      <a:pt x="6066" y="8552"/>
                      <a:pt x="6044" y="8276"/>
                      <a:pt x="5835" y="8113"/>
                    </a:cubicBezTo>
                    <a:lnTo>
                      <a:pt x="1222" y="4515"/>
                    </a:lnTo>
                    <a:lnTo>
                      <a:pt x="5835" y="825"/>
                    </a:lnTo>
                    <a:cubicBezTo>
                      <a:pt x="6044" y="665"/>
                      <a:pt x="6066" y="364"/>
                      <a:pt x="5905" y="179"/>
                    </a:cubicBezTo>
                    <a:cubicBezTo>
                      <a:pt x="5810" y="58"/>
                      <a:pt x="5676" y="0"/>
                      <a:pt x="5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125"/>
              <p:cNvSpPr/>
              <p:nvPr/>
            </p:nvSpPr>
            <p:spPr>
              <a:xfrm>
                <a:off x="4044800" y="2361050"/>
                <a:ext cx="296400" cy="23100"/>
              </a:xfrm>
              <a:custGeom>
                <a:rect b="b" l="l" r="r" t="t"/>
                <a:pathLst>
                  <a:path extrusionOk="0" h="924" w="11856">
                    <a:moveTo>
                      <a:pt x="462" y="1"/>
                    </a:moveTo>
                    <a:cubicBezTo>
                      <a:pt x="209" y="1"/>
                      <a:pt x="1" y="208"/>
                      <a:pt x="1" y="462"/>
                    </a:cubicBezTo>
                    <a:cubicBezTo>
                      <a:pt x="1" y="715"/>
                      <a:pt x="209" y="924"/>
                      <a:pt x="462" y="924"/>
                    </a:cubicBezTo>
                    <a:lnTo>
                      <a:pt x="11394" y="924"/>
                    </a:lnTo>
                    <a:cubicBezTo>
                      <a:pt x="11671" y="924"/>
                      <a:pt x="11855" y="715"/>
                      <a:pt x="11855" y="462"/>
                    </a:cubicBezTo>
                    <a:cubicBezTo>
                      <a:pt x="11855" y="208"/>
                      <a:pt x="11671" y="1"/>
                      <a:pt x="11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125"/>
              <p:cNvSpPr/>
              <p:nvPr/>
            </p:nvSpPr>
            <p:spPr>
              <a:xfrm>
                <a:off x="4190100" y="2259125"/>
                <a:ext cx="151700" cy="223600"/>
              </a:xfrm>
              <a:custGeom>
                <a:rect b="b" l="l" r="r" t="t"/>
                <a:pathLst>
                  <a:path extrusionOk="0" h="8944" w="6068">
                    <a:moveTo>
                      <a:pt x="527" y="0"/>
                    </a:moveTo>
                    <a:cubicBezTo>
                      <a:pt x="390" y="0"/>
                      <a:pt x="257" y="58"/>
                      <a:pt x="163" y="179"/>
                    </a:cubicBezTo>
                    <a:cubicBezTo>
                      <a:pt x="1" y="364"/>
                      <a:pt x="25" y="665"/>
                      <a:pt x="231" y="825"/>
                    </a:cubicBezTo>
                    <a:lnTo>
                      <a:pt x="4844" y="4515"/>
                    </a:lnTo>
                    <a:lnTo>
                      <a:pt x="231" y="8113"/>
                    </a:lnTo>
                    <a:cubicBezTo>
                      <a:pt x="25" y="8276"/>
                      <a:pt x="1" y="8552"/>
                      <a:pt x="139" y="8759"/>
                    </a:cubicBezTo>
                    <a:cubicBezTo>
                      <a:pt x="231" y="8875"/>
                      <a:pt x="370" y="8944"/>
                      <a:pt x="508" y="8944"/>
                    </a:cubicBezTo>
                    <a:cubicBezTo>
                      <a:pt x="624" y="8944"/>
                      <a:pt x="717" y="8897"/>
                      <a:pt x="785" y="8829"/>
                    </a:cubicBezTo>
                    <a:lnTo>
                      <a:pt x="5883" y="4884"/>
                    </a:lnTo>
                    <a:cubicBezTo>
                      <a:pt x="5997" y="4816"/>
                      <a:pt x="6043" y="4678"/>
                      <a:pt x="6043" y="4539"/>
                    </a:cubicBezTo>
                    <a:cubicBezTo>
                      <a:pt x="6067" y="4401"/>
                      <a:pt x="5997" y="4262"/>
                      <a:pt x="5883" y="4170"/>
                    </a:cubicBezTo>
                    <a:lnTo>
                      <a:pt x="809" y="87"/>
                    </a:lnTo>
                    <a:cubicBezTo>
                      <a:pt x="722" y="30"/>
                      <a:pt x="624" y="0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7" name="Google Shape;3317;p125"/>
          <p:cNvSpPr txBox="1"/>
          <p:nvPr>
            <p:ph idx="4294967295" type="subTitle"/>
          </p:nvPr>
        </p:nvSpPr>
        <p:spPr>
          <a:xfrm>
            <a:off x="720000" y="1750918"/>
            <a:ext cx="4538700" cy="24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kta"/>
                <a:ea typeface="Mukta"/>
                <a:cs typeface="Mukta"/>
                <a:sym typeface="Mukta"/>
              </a:rPr>
              <a:t>RESTful API 문서화 및 테스트하는 오픈소스</a:t>
            </a:r>
            <a:endParaRPr b="1" sz="1800">
              <a:latin typeface="Mukta"/>
              <a:ea typeface="Mukta"/>
              <a:cs typeface="Mukta"/>
              <a:sym typeface="Mukta"/>
            </a:endParaRPr>
          </a:p>
          <a:p>
            <a:pPr indent="-203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kta"/>
              <a:buChar char="●"/>
            </a:pPr>
            <a:r>
              <a:rPr lang="en">
                <a:solidFill>
                  <a:srgbClr val="000000"/>
                </a:solidFill>
                <a:latin typeface="Mukta"/>
                <a:ea typeface="Mukta"/>
                <a:cs typeface="Mukta"/>
                <a:sym typeface="Mukta"/>
              </a:rPr>
              <a:t>API 문서 표준화</a:t>
            </a:r>
            <a:endParaRPr>
              <a:solidFill>
                <a:srgbClr val="000000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203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kta"/>
              <a:buChar char="●"/>
            </a:pPr>
            <a:r>
              <a:rPr lang="en">
                <a:solidFill>
                  <a:srgbClr val="000000"/>
                </a:solidFill>
                <a:latin typeface="Mukta"/>
                <a:ea typeface="Mukta"/>
                <a:cs typeface="Mukta"/>
                <a:sym typeface="Mukta"/>
              </a:rPr>
              <a:t>문서 생성 자동화</a:t>
            </a:r>
            <a:endParaRPr>
              <a:solidFill>
                <a:srgbClr val="000000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203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kta"/>
              <a:buChar char="●"/>
            </a:pPr>
            <a:r>
              <a:rPr lang="en">
                <a:solidFill>
                  <a:srgbClr val="000000"/>
                </a:solidFill>
                <a:latin typeface="Mukta"/>
                <a:ea typeface="Mukta"/>
                <a:cs typeface="Mukta"/>
                <a:sym typeface="Mukta"/>
              </a:rPr>
              <a:t>손쉬운 테스트</a:t>
            </a:r>
            <a:endParaRPr>
              <a:solidFill>
                <a:srgbClr val="000000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203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kta"/>
              <a:buChar char="●"/>
            </a:pPr>
            <a:r>
              <a:rPr lang="en">
                <a:solidFill>
                  <a:srgbClr val="000000"/>
                </a:solidFill>
                <a:latin typeface="Mukta"/>
                <a:ea typeface="Mukta"/>
                <a:cs typeface="Mukta"/>
                <a:sym typeface="Mukta"/>
              </a:rPr>
              <a:t>다양한 언어와 프레임워크 지원</a:t>
            </a:r>
            <a:endParaRPr>
              <a:solidFill>
                <a:srgbClr val="000000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203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kta"/>
              <a:buChar char="●"/>
            </a:pPr>
            <a:r>
              <a:rPr lang="en">
                <a:solidFill>
                  <a:srgbClr val="000000"/>
                </a:solidFill>
                <a:latin typeface="Mukta"/>
                <a:ea typeface="Mukta"/>
                <a:cs typeface="Mukta"/>
                <a:sym typeface="Mukta"/>
              </a:rPr>
              <a:t>협업 보조</a:t>
            </a:r>
            <a:endParaRPr>
              <a:solidFill>
                <a:srgbClr val="000000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318" name="Google Shape;3318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26804" t="0"/>
          <a:stretch/>
        </p:blipFill>
        <p:spPr>
          <a:xfrm>
            <a:off x="5674301" y="1556401"/>
            <a:ext cx="2505600" cy="2636100"/>
          </a:xfrm>
          <a:prstGeom prst="roundRect">
            <a:avLst>
              <a:gd fmla="val 437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3" name="Google Shape;3323;p126"/>
          <p:cNvGrpSpPr/>
          <p:nvPr/>
        </p:nvGrpSpPr>
        <p:grpSpPr>
          <a:xfrm>
            <a:off x="1175938" y="770625"/>
            <a:ext cx="6906103" cy="3681681"/>
            <a:chOff x="1175938" y="770625"/>
            <a:chExt cx="6906103" cy="3681681"/>
          </a:xfrm>
        </p:grpSpPr>
        <p:grpSp>
          <p:nvGrpSpPr>
            <p:cNvPr id="3324" name="Google Shape;3324;p126"/>
            <p:cNvGrpSpPr/>
            <p:nvPr/>
          </p:nvGrpSpPr>
          <p:grpSpPr>
            <a:xfrm>
              <a:off x="1175938" y="770625"/>
              <a:ext cx="6906103" cy="3681681"/>
              <a:chOff x="1175938" y="770625"/>
              <a:chExt cx="6906103" cy="3681681"/>
            </a:xfrm>
          </p:grpSpPr>
          <p:grpSp>
            <p:nvGrpSpPr>
              <p:cNvPr id="3325" name="Google Shape;3325;p126"/>
              <p:cNvGrpSpPr/>
              <p:nvPr/>
            </p:nvGrpSpPr>
            <p:grpSpPr>
              <a:xfrm>
                <a:off x="1175938" y="770625"/>
                <a:ext cx="6906103" cy="3681681"/>
                <a:chOff x="1175938" y="770625"/>
                <a:chExt cx="6906103" cy="3681681"/>
              </a:xfrm>
            </p:grpSpPr>
            <p:grpSp>
              <p:nvGrpSpPr>
                <p:cNvPr id="3326" name="Google Shape;3326;p126"/>
                <p:cNvGrpSpPr/>
                <p:nvPr/>
              </p:nvGrpSpPr>
              <p:grpSpPr>
                <a:xfrm>
                  <a:off x="1175938" y="770637"/>
                  <a:ext cx="6906103" cy="3681670"/>
                  <a:chOff x="713225" y="523974"/>
                  <a:chExt cx="7831825" cy="4175176"/>
                </a:xfrm>
              </p:grpSpPr>
              <p:sp>
                <p:nvSpPr>
                  <p:cNvPr id="3327" name="Google Shape;3327;p126"/>
                  <p:cNvSpPr/>
                  <p:nvPr/>
                </p:nvSpPr>
                <p:spPr>
                  <a:xfrm>
                    <a:off x="827550" y="634750"/>
                    <a:ext cx="7717500" cy="4064400"/>
                  </a:xfrm>
                  <a:prstGeom prst="roundRect">
                    <a:avLst>
                      <a:gd fmla="val 8895" name="adj"/>
                    </a:avLst>
                  </a:prstGeom>
                  <a:solidFill>
                    <a:schemeClr val="accent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328" name="Google Shape;3328;p126"/>
                  <p:cNvSpPr/>
                  <p:nvPr/>
                </p:nvSpPr>
                <p:spPr>
                  <a:xfrm>
                    <a:off x="713250" y="539500"/>
                    <a:ext cx="7717500" cy="4064400"/>
                  </a:xfrm>
                  <a:prstGeom prst="roundRect">
                    <a:avLst>
                      <a:gd fmla="val 5886" name="adj"/>
                    </a:avLst>
                  </a:prstGeom>
                  <a:solidFill>
                    <a:schemeClr val="dk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329" name="Google Shape;3329;p126"/>
                  <p:cNvSpPr/>
                  <p:nvPr/>
                </p:nvSpPr>
                <p:spPr>
                  <a:xfrm>
                    <a:off x="713225" y="523974"/>
                    <a:ext cx="7717482" cy="619996"/>
                  </a:xfrm>
                  <a:custGeom>
                    <a:rect b="b" l="l" r="r" t="t"/>
                    <a:pathLst>
                      <a:path extrusionOk="0" h="6159" w="76665">
                        <a:moveTo>
                          <a:pt x="2561" y="0"/>
                        </a:moveTo>
                        <a:cubicBezTo>
                          <a:pt x="1153" y="0"/>
                          <a:pt x="0" y="1153"/>
                          <a:pt x="0" y="2561"/>
                        </a:cubicBezTo>
                        <a:lnTo>
                          <a:pt x="0" y="6159"/>
                        </a:lnTo>
                        <a:lnTo>
                          <a:pt x="76664" y="6159"/>
                        </a:lnTo>
                        <a:lnTo>
                          <a:pt x="76664" y="2561"/>
                        </a:lnTo>
                        <a:cubicBezTo>
                          <a:pt x="76664" y="1153"/>
                          <a:pt x="75511" y="0"/>
                          <a:pt x="7410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330" name="Google Shape;3330;p126"/>
                <p:cNvSpPr/>
                <p:nvPr/>
              </p:nvSpPr>
              <p:spPr>
                <a:xfrm>
                  <a:off x="3507400" y="770625"/>
                  <a:ext cx="4474537" cy="218599"/>
                </a:xfrm>
                <a:custGeom>
                  <a:rect b="b" l="l" r="r" t="t"/>
                  <a:pathLst>
                    <a:path extrusionOk="0" h="1776" w="36234">
                      <a:moveTo>
                        <a:pt x="1" y="0"/>
                      </a:moveTo>
                      <a:lnTo>
                        <a:pt x="1499" y="1775"/>
                      </a:lnTo>
                      <a:lnTo>
                        <a:pt x="36233" y="1775"/>
                      </a:lnTo>
                      <a:lnTo>
                        <a:pt x="36233" y="1523"/>
                      </a:lnTo>
                      <a:cubicBezTo>
                        <a:pt x="36233" y="668"/>
                        <a:pt x="35565" y="0"/>
                        <a:pt x="347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1" name="Google Shape;3331;p126"/>
              <p:cNvGrpSpPr/>
              <p:nvPr/>
            </p:nvGrpSpPr>
            <p:grpSpPr>
              <a:xfrm>
                <a:off x="1449558" y="989217"/>
                <a:ext cx="550829" cy="109626"/>
                <a:chOff x="9481915" y="-124291"/>
                <a:chExt cx="1421494" cy="282832"/>
              </a:xfrm>
            </p:grpSpPr>
            <p:sp>
              <p:nvSpPr>
                <p:cNvPr id="3332" name="Google Shape;3332;p126"/>
                <p:cNvSpPr/>
                <p:nvPr/>
              </p:nvSpPr>
              <p:spPr>
                <a:xfrm>
                  <a:off x="9481915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8" y="0"/>
                        <a:pt x="1" y="576"/>
                        <a:pt x="1" y="1292"/>
                      </a:cubicBezTo>
                      <a:cubicBezTo>
                        <a:pt x="1" y="2006"/>
                        <a:pt x="578" y="2583"/>
                        <a:pt x="1292" y="2583"/>
                      </a:cubicBezTo>
                      <a:cubicBezTo>
                        <a:pt x="2008" y="2583"/>
                        <a:pt x="2584" y="2006"/>
                        <a:pt x="2584" y="1292"/>
                      </a:cubicBezTo>
                      <a:cubicBezTo>
                        <a:pt x="2584" y="576"/>
                        <a:pt x="2008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3" name="Google Shape;3333;p126"/>
                <p:cNvSpPr/>
                <p:nvPr/>
              </p:nvSpPr>
              <p:spPr>
                <a:xfrm>
                  <a:off x="10052505" y="-124291"/>
                  <a:ext cx="280424" cy="282832"/>
                </a:xfrm>
                <a:custGeom>
                  <a:rect b="b" l="l" r="r" t="t"/>
                  <a:pathLst>
                    <a:path extrusionOk="0" h="2584" w="2562">
                      <a:moveTo>
                        <a:pt x="1292" y="0"/>
                      </a:moveTo>
                      <a:cubicBezTo>
                        <a:pt x="578" y="0"/>
                        <a:pt x="0" y="576"/>
                        <a:pt x="0" y="1292"/>
                      </a:cubicBezTo>
                      <a:cubicBezTo>
                        <a:pt x="0" y="2006"/>
                        <a:pt x="578" y="2583"/>
                        <a:pt x="1292" y="2583"/>
                      </a:cubicBezTo>
                      <a:cubicBezTo>
                        <a:pt x="1984" y="2583"/>
                        <a:pt x="2561" y="2006"/>
                        <a:pt x="2561" y="1292"/>
                      </a:cubicBezTo>
                      <a:cubicBezTo>
                        <a:pt x="2561" y="576"/>
                        <a:pt x="1984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4" name="Google Shape;3334;p126"/>
                <p:cNvSpPr/>
                <p:nvPr/>
              </p:nvSpPr>
              <p:spPr>
                <a:xfrm>
                  <a:off x="10620578" y="-124291"/>
                  <a:ext cx="282832" cy="282832"/>
                </a:xfrm>
                <a:custGeom>
                  <a:rect b="b" l="l" r="r" t="t"/>
                  <a:pathLst>
                    <a:path extrusionOk="0" h="2584" w="2584">
                      <a:moveTo>
                        <a:pt x="1292" y="0"/>
                      </a:moveTo>
                      <a:cubicBezTo>
                        <a:pt x="576" y="0"/>
                        <a:pt x="0" y="576"/>
                        <a:pt x="0" y="1292"/>
                      </a:cubicBezTo>
                      <a:cubicBezTo>
                        <a:pt x="0" y="2006"/>
                        <a:pt x="576" y="2583"/>
                        <a:pt x="1292" y="2583"/>
                      </a:cubicBezTo>
                      <a:cubicBezTo>
                        <a:pt x="2006" y="2583"/>
                        <a:pt x="2584" y="2006"/>
                        <a:pt x="2584" y="1292"/>
                      </a:cubicBezTo>
                      <a:cubicBezTo>
                        <a:pt x="2584" y="576"/>
                        <a:pt x="2006" y="0"/>
                        <a:pt x="1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5" name="Google Shape;3335;p126"/>
              <p:cNvGrpSpPr/>
              <p:nvPr/>
            </p:nvGrpSpPr>
            <p:grpSpPr>
              <a:xfrm>
                <a:off x="2215942" y="953202"/>
                <a:ext cx="937124" cy="181670"/>
                <a:chOff x="3415750" y="2213450"/>
                <a:chExt cx="1484200" cy="287725"/>
              </a:xfrm>
            </p:grpSpPr>
            <p:sp>
              <p:nvSpPr>
                <p:cNvPr id="3336" name="Google Shape;3336;p126"/>
                <p:cNvSpPr/>
                <p:nvPr/>
              </p:nvSpPr>
              <p:spPr>
                <a:xfrm>
                  <a:off x="4601250" y="2213450"/>
                  <a:ext cx="230650" cy="219700"/>
                </a:xfrm>
                <a:custGeom>
                  <a:rect b="b" l="l" r="r" t="t"/>
                  <a:pathLst>
                    <a:path extrusionOk="0" h="8788" w="9226">
                      <a:moveTo>
                        <a:pt x="4819" y="923"/>
                      </a:moveTo>
                      <a:cubicBezTo>
                        <a:pt x="5766" y="923"/>
                        <a:pt x="6642" y="1292"/>
                        <a:pt x="7288" y="1938"/>
                      </a:cubicBezTo>
                      <a:cubicBezTo>
                        <a:pt x="7934" y="2606"/>
                        <a:pt x="8303" y="3482"/>
                        <a:pt x="8303" y="4405"/>
                      </a:cubicBezTo>
                      <a:cubicBezTo>
                        <a:pt x="8303" y="5327"/>
                        <a:pt x="7934" y="6204"/>
                        <a:pt x="7288" y="6850"/>
                      </a:cubicBezTo>
                      <a:cubicBezTo>
                        <a:pt x="6642" y="7519"/>
                        <a:pt x="5766" y="7864"/>
                        <a:pt x="4819" y="7864"/>
                      </a:cubicBezTo>
                      <a:cubicBezTo>
                        <a:pt x="3897" y="7864"/>
                        <a:pt x="3021" y="7519"/>
                        <a:pt x="2375" y="6850"/>
                      </a:cubicBezTo>
                      <a:cubicBezTo>
                        <a:pt x="1015" y="5512"/>
                        <a:pt x="1015" y="3298"/>
                        <a:pt x="2375" y="1938"/>
                      </a:cubicBezTo>
                      <a:cubicBezTo>
                        <a:pt x="3021" y="1292"/>
                        <a:pt x="3897" y="923"/>
                        <a:pt x="4819" y="923"/>
                      </a:cubicBezTo>
                      <a:close/>
                      <a:moveTo>
                        <a:pt x="4819" y="1"/>
                      </a:moveTo>
                      <a:cubicBezTo>
                        <a:pt x="3666" y="1"/>
                        <a:pt x="2559" y="462"/>
                        <a:pt x="1729" y="1292"/>
                      </a:cubicBezTo>
                      <a:cubicBezTo>
                        <a:pt x="0" y="2999"/>
                        <a:pt x="0" y="5789"/>
                        <a:pt x="1729" y="7519"/>
                      </a:cubicBezTo>
                      <a:cubicBezTo>
                        <a:pt x="2559" y="8350"/>
                        <a:pt x="3666" y="8787"/>
                        <a:pt x="4819" y="8787"/>
                      </a:cubicBezTo>
                      <a:cubicBezTo>
                        <a:pt x="5997" y="8787"/>
                        <a:pt x="7104" y="8350"/>
                        <a:pt x="7934" y="7519"/>
                      </a:cubicBezTo>
                      <a:cubicBezTo>
                        <a:pt x="8764" y="6689"/>
                        <a:pt x="9226" y="5582"/>
                        <a:pt x="9226" y="4405"/>
                      </a:cubicBezTo>
                      <a:cubicBezTo>
                        <a:pt x="9226" y="3230"/>
                        <a:pt x="8764" y="2123"/>
                        <a:pt x="7934" y="1292"/>
                      </a:cubicBezTo>
                      <a:cubicBezTo>
                        <a:pt x="7104" y="462"/>
                        <a:pt x="5997" y="1"/>
                        <a:pt x="48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7" name="Google Shape;3337;p126"/>
                <p:cNvSpPr/>
                <p:nvPr/>
              </p:nvSpPr>
              <p:spPr>
                <a:xfrm>
                  <a:off x="4778225" y="2381825"/>
                  <a:ext cx="121725" cy="119350"/>
                </a:xfrm>
                <a:custGeom>
                  <a:rect b="b" l="l" r="r" t="t"/>
                  <a:pathLst>
                    <a:path extrusionOk="0" h="4774" w="4869">
                      <a:moveTo>
                        <a:pt x="508" y="0"/>
                      </a:moveTo>
                      <a:cubicBezTo>
                        <a:pt x="393" y="0"/>
                        <a:pt x="278" y="46"/>
                        <a:pt x="185" y="139"/>
                      </a:cubicBezTo>
                      <a:cubicBezTo>
                        <a:pt x="1" y="323"/>
                        <a:pt x="1" y="622"/>
                        <a:pt x="185" y="784"/>
                      </a:cubicBezTo>
                      <a:lnTo>
                        <a:pt x="4038" y="4659"/>
                      </a:lnTo>
                      <a:cubicBezTo>
                        <a:pt x="4130" y="4727"/>
                        <a:pt x="4244" y="4774"/>
                        <a:pt x="4361" y="4774"/>
                      </a:cubicBezTo>
                      <a:cubicBezTo>
                        <a:pt x="4475" y="4774"/>
                        <a:pt x="4591" y="4727"/>
                        <a:pt x="4684" y="4659"/>
                      </a:cubicBezTo>
                      <a:cubicBezTo>
                        <a:pt x="4868" y="4475"/>
                        <a:pt x="4868" y="4174"/>
                        <a:pt x="4684" y="3989"/>
                      </a:cubicBezTo>
                      <a:lnTo>
                        <a:pt x="831" y="139"/>
                      </a:lnTo>
                      <a:cubicBezTo>
                        <a:pt x="739" y="46"/>
                        <a:pt x="62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8" name="Google Shape;3338;p126"/>
                <p:cNvSpPr/>
                <p:nvPr/>
              </p:nvSpPr>
              <p:spPr>
                <a:xfrm>
                  <a:off x="3415750" y="2361050"/>
                  <a:ext cx="296950" cy="23100"/>
                </a:xfrm>
                <a:custGeom>
                  <a:rect b="b" l="l" r="r" t="t"/>
                  <a:pathLst>
                    <a:path extrusionOk="0" h="924" w="11878">
                      <a:moveTo>
                        <a:pt x="462" y="1"/>
                      </a:moveTo>
                      <a:cubicBezTo>
                        <a:pt x="207" y="1"/>
                        <a:pt x="1" y="208"/>
                        <a:pt x="1" y="462"/>
                      </a:cubicBezTo>
                      <a:cubicBezTo>
                        <a:pt x="1" y="715"/>
                        <a:pt x="207" y="924"/>
                        <a:pt x="462" y="924"/>
                      </a:cubicBezTo>
                      <a:lnTo>
                        <a:pt x="11416" y="924"/>
                      </a:lnTo>
                      <a:cubicBezTo>
                        <a:pt x="11671" y="924"/>
                        <a:pt x="11878" y="715"/>
                        <a:pt x="11878" y="462"/>
                      </a:cubicBezTo>
                      <a:cubicBezTo>
                        <a:pt x="11878" y="208"/>
                        <a:pt x="11671" y="1"/>
                        <a:pt x="114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9" name="Google Shape;3339;p126"/>
                <p:cNvSpPr/>
                <p:nvPr/>
              </p:nvSpPr>
              <p:spPr>
                <a:xfrm>
                  <a:off x="3415750" y="2259125"/>
                  <a:ext cx="151650" cy="223600"/>
                </a:xfrm>
                <a:custGeom>
                  <a:rect b="b" l="l" r="r" t="t"/>
                  <a:pathLst>
                    <a:path extrusionOk="0" h="8944" w="6066">
                      <a:moveTo>
                        <a:pt x="5540" y="0"/>
                      </a:moveTo>
                      <a:cubicBezTo>
                        <a:pt x="5443" y="0"/>
                        <a:pt x="5345" y="30"/>
                        <a:pt x="5259" y="87"/>
                      </a:cubicBezTo>
                      <a:lnTo>
                        <a:pt x="185" y="4170"/>
                      </a:lnTo>
                      <a:cubicBezTo>
                        <a:pt x="69" y="4262"/>
                        <a:pt x="1" y="4401"/>
                        <a:pt x="1" y="4539"/>
                      </a:cubicBezTo>
                      <a:cubicBezTo>
                        <a:pt x="1" y="4678"/>
                        <a:pt x="69" y="4816"/>
                        <a:pt x="185" y="4884"/>
                      </a:cubicBezTo>
                      <a:lnTo>
                        <a:pt x="5259" y="8829"/>
                      </a:lnTo>
                      <a:cubicBezTo>
                        <a:pt x="5352" y="8897"/>
                        <a:pt x="5444" y="8944"/>
                        <a:pt x="5558" y="8944"/>
                      </a:cubicBezTo>
                      <a:cubicBezTo>
                        <a:pt x="5697" y="8944"/>
                        <a:pt x="5835" y="8875"/>
                        <a:pt x="5905" y="8759"/>
                      </a:cubicBezTo>
                      <a:cubicBezTo>
                        <a:pt x="6066" y="8552"/>
                        <a:pt x="6044" y="8276"/>
                        <a:pt x="5835" y="8113"/>
                      </a:cubicBezTo>
                      <a:lnTo>
                        <a:pt x="1222" y="4515"/>
                      </a:lnTo>
                      <a:lnTo>
                        <a:pt x="5835" y="825"/>
                      </a:lnTo>
                      <a:cubicBezTo>
                        <a:pt x="6044" y="665"/>
                        <a:pt x="6066" y="364"/>
                        <a:pt x="5905" y="179"/>
                      </a:cubicBezTo>
                      <a:cubicBezTo>
                        <a:pt x="5810" y="58"/>
                        <a:pt x="5676" y="0"/>
                        <a:pt x="5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0" name="Google Shape;3340;p126"/>
                <p:cNvSpPr/>
                <p:nvPr/>
              </p:nvSpPr>
              <p:spPr>
                <a:xfrm>
                  <a:off x="4044800" y="2361050"/>
                  <a:ext cx="296400" cy="23100"/>
                </a:xfrm>
                <a:custGeom>
                  <a:rect b="b" l="l" r="r" t="t"/>
                  <a:pathLst>
                    <a:path extrusionOk="0" h="924" w="11856">
                      <a:moveTo>
                        <a:pt x="462" y="1"/>
                      </a:moveTo>
                      <a:cubicBezTo>
                        <a:pt x="209" y="1"/>
                        <a:pt x="1" y="208"/>
                        <a:pt x="1" y="462"/>
                      </a:cubicBezTo>
                      <a:cubicBezTo>
                        <a:pt x="1" y="715"/>
                        <a:pt x="209" y="924"/>
                        <a:pt x="462" y="924"/>
                      </a:cubicBezTo>
                      <a:lnTo>
                        <a:pt x="11394" y="924"/>
                      </a:lnTo>
                      <a:cubicBezTo>
                        <a:pt x="11671" y="924"/>
                        <a:pt x="11855" y="715"/>
                        <a:pt x="11855" y="462"/>
                      </a:cubicBezTo>
                      <a:cubicBezTo>
                        <a:pt x="11855" y="208"/>
                        <a:pt x="11671" y="1"/>
                        <a:pt x="11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1" name="Google Shape;3341;p126"/>
                <p:cNvSpPr/>
                <p:nvPr/>
              </p:nvSpPr>
              <p:spPr>
                <a:xfrm>
                  <a:off x="4190100" y="2259125"/>
                  <a:ext cx="151700" cy="223600"/>
                </a:xfrm>
                <a:custGeom>
                  <a:rect b="b" l="l" r="r" t="t"/>
                  <a:pathLst>
                    <a:path extrusionOk="0" h="8944" w="6068">
                      <a:moveTo>
                        <a:pt x="527" y="0"/>
                      </a:moveTo>
                      <a:cubicBezTo>
                        <a:pt x="390" y="0"/>
                        <a:pt x="257" y="58"/>
                        <a:pt x="163" y="179"/>
                      </a:cubicBezTo>
                      <a:cubicBezTo>
                        <a:pt x="1" y="364"/>
                        <a:pt x="25" y="665"/>
                        <a:pt x="231" y="825"/>
                      </a:cubicBezTo>
                      <a:lnTo>
                        <a:pt x="4844" y="4515"/>
                      </a:lnTo>
                      <a:lnTo>
                        <a:pt x="231" y="8113"/>
                      </a:lnTo>
                      <a:cubicBezTo>
                        <a:pt x="25" y="8276"/>
                        <a:pt x="1" y="8552"/>
                        <a:pt x="139" y="8759"/>
                      </a:cubicBezTo>
                      <a:cubicBezTo>
                        <a:pt x="231" y="8875"/>
                        <a:pt x="370" y="8944"/>
                        <a:pt x="508" y="8944"/>
                      </a:cubicBezTo>
                      <a:cubicBezTo>
                        <a:pt x="624" y="8944"/>
                        <a:pt x="717" y="8897"/>
                        <a:pt x="785" y="8829"/>
                      </a:cubicBezTo>
                      <a:lnTo>
                        <a:pt x="5883" y="4884"/>
                      </a:lnTo>
                      <a:cubicBezTo>
                        <a:pt x="5997" y="4816"/>
                        <a:pt x="6043" y="4678"/>
                        <a:pt x="6043" y="4539"/>
                      </a:cubicBezTo>
                      <a:cubicBezTo>
                        <a:pt x="6067" y="4401"/>
                        <a:pt x="5997" y="4262"/>
                        <a:pt x="5883" y="4170"/>
                      </a:cubicBezTo>
                      <a:lnTo>
                        <a:pt x="809" y="87"/>
                      </a:lnTo>
                      <a:cubicBezTo>
                        <a:pt x="722" y="30"/>
                        <a:pt x="624" y="0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2" name="Google Shape;3342;p126"/>
              <p:cNvGrpSpPr/>
              <p:nvPr/>
            </p:nvGrpSpPr>
            <p:grpSpPr>
              <a:xfrm>
                <a:off x="7050325" y="1045375"/>
                <a:ext cx="824100" cy="218700"/>
                <a:chOff x="7050325" y="1045375"/>
                <a:chExt cx="824100" cy="218700"/>
              </a:xfrm>
            </p:grpSpPr>
            <p:sp>
              <p:nvSpPr>
                <p:cNvPr id="3343" name="Google Shape;3343;p126"/>
                <p:cNvSpPr/>
                <p:nvPr/>
              </p:nvSpPr>
              <p:spPr>
                <a:xfrm>
                  <a:off x="76557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44" name="Google Shape;3344;p126"/>
                <p:cNvSpPr/>
                <p:nvPr/>
              </p:nvSpPr>
              <p:spPr>
                <a:xfrm>
                  <a:off x="73530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45" name="Google Shape;3345;p126"/>
                <p:cNvSpPr/>
                <p:nvPr/>
              </p:nvSpPr>
              <p:spPr>
                <a:xfrm>
                  <a:off x="7050325" y="1045375"/>
                  <a:ext cx="218700" cy="218700"/>
                </a:xfrm>
                <a:prstGeom prst="rect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346" name="Google Shape;3346;p126"/>
                <p:cNvGrpSpPr/>
                <p:nvPr/>
              </p:nvGrpSpPr>
              <p:grpSpPr>
                <a:xfrm>
                  <a:off x="7087846" y="1074670"/>
                  <a:ext cx="756865" cy="160024"/>
                  <a:chOff x="5368543" y="2043925"/>
                  <a:chExt cx="1066307" cy="225450"/>
                </a:xfrm>
              </p:grpSpPr>
              <p:sp>
                <p:nvSpPr>
                  <p:cNvPr id="3347" name="Google Shape;3347;p126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8304" y="1"/>
                        </a:moveTo>
                        <a:lnTo>
                          <a:pt x="1" y="8304"/>
                        </a:lnTo>
                        <a:lnTo>
                          <a:pt x="578" y="8904"/>
                        </a:lnTo>
                        <a:lnTo>
                          <a:pt x="8881" y="601"/>
                        </a:lnTo>
                        <a:lnTo>
                          <a:pt x="830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8" name="Google Shape;3348;p126"/>
                  <p:cNvSpPr/>
                  <p:nvPr/>
                </p:nvSpPr>
                <p:spPr>
                  <a:xfrm>
                    <a:off x="6212800" y="2043925"/>
                    <a:ext cx="222050" cy="222600"/>
                  </a:xfrm>
                  <a:custGeom>
                    <a:rect b="b" l="l" r="r" t="t"/>
                    <a:pathLst>
                      <a:path extrusionOk="0" h="8904" w="8882">
                        <a:moveTo>
                          <a:pt x="578" y="1"/>
                        </a:moveTo>
                        <a:lnTo>
                          <a:pt x="1" y="601"/>
                        </a:lnTo>
                        <a:lnTo>
                          <a:pt x="8304" y="8904"/>
                        </a:lnTo>
                        <a:lnTo>
                          <a:pt x="8881" y="8304"/>
                        </a:lnTo>
                        <a:lnTo>
                          <a:pt x="57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9" name="Google Shape;3349;p126"/>
                  <p:cNvSpPr/>
                  <p:nvPr/>
                </p:nvSpPr>
                <p:spPr>
                  <a:xfrm>
                    <a:off x="5794990" y="2144825"/>
                    <a:ext cx="202400" cy="20775"/>
                  </a:xfrm>
                  <a:custGeom>
                    <a:rect b="b" l="l" r="r" t="t"/>
                    <a:pathLst>
                      <a:path extrusionOk="0" h="831" w="8096">
                        <a:moveTo>
                          <a:pt x="1" y="0"/>
                        </a:moveTo>
                        <a:lnTo>
                          <a:pt x="1" y="830"/>
                        </a:lnTo>
                        <a:lnTo>
                          <a:pt x="8095" y="830"/>
                        </a:lnTo>
                        <a:lnTo>
                          <a:pt x="80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0" name="Google Shape;3350;p126"/>
                  <p:cNvSpPr/>
                  <p:nvPr/>
                </p:nvSpPr>
                <p:spPr>
                  <a:xfrm>
                    <a:off x="5368543" y="2248600"/>
                    <a:ext cx="202375" cy="20775"/>
                  </a:xfrm>
                  <a:custGeom>
                    <a:rect b="b" l="l" r="r" t="t"/>
                    <a:pathLst>
                      <a:path extrusionOk="0" h="831" w="8095">
                        <a:moveTo>
                          <a:pt x="0" y="1"/>
                        </a:moveTo>
                        <a:lnTo>
                          <a:pt x="0" y="831"/>
                        </a:lnTo>
                        <a:lnTo>
                          <a:pt x="8095" y="831"/>
                        </a:lnTo>
                        <a:lnTo>
                          <a:pt x="809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351" name="Google Shape;3351;p126"/>
            <p:cNvGrpSpPr/>
            <p:nvPr/>
          </p:nvGrpSpPr>
          <p:grpSpPr>
            <a:xfrm>
              <a:off x="7718252" y="3272683"/>
              <a:ext cx="102641" cy="699095"/>
              <a:chOff x="9565102" y="953208"/>
              <a:chExt cx="102641" cy="699095"/>
            </a:xfrm>
          </p:grpSpPr>
          <p:sp>
            <p:nvSpPr>
              <p:cNvPr id="3352" name="Google Shape;3352;p126"/>
              <p:cNvSpPr/>
              <p:nvPr/>
            </p:nvSpPr>
            <p:spPr>
              <a:xfrm>
                <a:off x="9565102" y="953208"/>
                <a:ext cx="102641" cy="102641"/>
              </a:xfrm>
              <a:custGeom>
                <a:rect b="b" l="l" r="r" t="t"/>
                <a:pathLst>
                  <a:path extrusionOk="0" h="254" w="254">
                    <a:moveTo>
                      <a:pt x="115" y="1"/>
                    </a:moveTo>
                    <a:cubicBezTo>
                      <a:pt x="46" y="1"/>
                      <a:pt x="0" y="69"/>
                      <a:pt x="0" y="139"/>
                    </a:cubicBezTo>
                    <a:cubicBezTo>
                      <a:pt x="0" y="208"/>
                      <a:pt x="46" y="254"/>
                      <a:pt x="115" y="254"/>
                    </a:cubicBezTo>
                    <a:cubicBezTo>
                      <a:pt x="185" y="254"/>
                      <a:pt x="253" y="208"/>
                      <a:pt x="253" y="139"/>
                    </a:cubicBezTo>
                    <a:cubicBezTo>
                      <a:pt x="253" y="69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126"/>
              <p:cNvSpPr/>
              <p:nvPr/>
            </p:nvSpPr>
            <p:spPr>
              <a:xfrm>
                <a:off x="9565102" y="1158492"/>
                <a:ext cx="102641" cy="93751"/>
              </a:xfrm>
              <a:custGeom>
                <a:rect b="b" l="l" r="r" t="t"/>
                <a:pathLst>
                  <a:path extrusionOk="0" h="232" w="254">
                    <a:moveTo>
                      <a:pt x="115" y="0"/>
                    </a:moveTo>
                    <a:cubicBezTo>
                      <a:pt x="46" y="0"/>
                      <a:pt x="0" y="47"/>
                      <a:pt x="0" y="115"/>
                    </a:cubicBezTo>
                    <a:cubicBezTo>
                      <a:pt x="0" y="185"/>
                      <a:pt x="46" y="231"/>
                      <a:pt x="115" y="231"/>
                    </a:cubicBezTo>
                    <a:cubicBezTo>
                      <a:pt x="185" y="231"/>
                      <a:pt x="253" y="185"/>
                      <a:pt x="253" y="115"/>
                    </a:cubicBezTo>
                    <a:cubicBezTo>
                      <a:pt x="253" y="47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126"/>
              <p:cNvSpPr/>
              <p:nvPr/>
            </p:nvSpPr>
            <p:spPr>
              <a:xfrm>
                <a:off x="9565102" y="1353673"/>
                <a:ext cx="102641" cy="103450"/>
              </a:xfrm>
              <a:custGeom>
                <a:rect b="b" l="l" r="r" t="t"/>
                <a:pathLst>
                  <a:path extrusionOk="0" h="256" w="254">
                    <a:moveTo>
                      <a:pt x="115" y="1"/>
                    </a:moveTo>
                    <a:cubicBezTo>
                      <a:pt x="46" y="1"/>
                      <a:pt x="0" y="47"/>
                      <a:pt x="0" y="117"/>
                    </a:cubicBezTo>
                    <a:cubicBezTo>
                      <a:pt x="0" y="185"/>
                      <a:pt x="46" y="255"/>
                      <a:pt x="115" y="255"/>
                    </a:cubicBezTo>
                    <a:cubicBezTo>
                      <a:pt x="185" y="255"/>
                      <a:pt x="253" y="185"/>
                      <a:pt x="253" y="117"/>
                    </a:cubicBezTo>
                    <a:cubicBezTo>
                      <a:pt x="253" y="47"/>
                      <a:pt x="185" y="1"/>
                      <a:pt x="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126"/>
              <p:cNvSpPr/>
              <p:nvPr/>
            </p:nvSpPr>
            <p:spPr>
              <a:xfrm>
                <a:off x="9565102" y="1550066"/>
                <a:ext cx="102641" cy="102237"/>
              </a:xfrm>
              <a:custGeom>
                <a:rect b="b" l="l" r="r" t="t"/>
                <a:pathLst>
                  <a:path extrusionOk="0" h="253" w="254">
                    <a:moveTo>
                      <a:pt x="115" y="0"/>
                    </a:moveTo>
                    <a:cubicBezTo>
                      <a:pt x="46" y="0"/>
                      <a:pt x="0" y="68"/>
                      <a:pt x="0" y="138"/>
                    </a:cubicBezTo>
                    <a:cubicBezTo>
                      <a:pt x="0" y="207"/>
                      <a:pt x="46" y="253"/>
                      <a:pt x="115" y="253"/>
                    </a:cubicBezTo>
                    <a:cubicBezTo>
                      <a:pt x="185" y="253"/>
                      <a:pt x="253" y="207"/>
                      <a:pt x="253" y="138"/>
                    </a:cubicBezTo>
                    <a:cubicBezTo>
                      <a:pt x="253" y="68"/>
                      <a:pt x="185" y="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56" name="Google Shape;3356;p126"/>
          <p:cNvSpPr txBox="1"/>
          <p:nvPr>
            <p:ph type="title"/>
          </p:nvPr>
        </p:nvSpPr>
        <p:spPr>
          <a:xfrm>
            <a:off x="2038200" y="1853054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협업 프로세스를 결정 짓는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브랜치 전략</a:t>
            </a:r>
            <a:endParaRPr/>
          </a:p>
        </p:txBody>
      </p:sp>
      <p:grpSp>
        <p:nvGrpSpPr>
          <p:cNvPr id="3357" name="Google Shape;3357;p126"/>
          <p:cNvGrpSpPr/>
          <p:nvPr/>
        </p:nvGrpSpPr>
        <p:grpSpPr>
          <a:xfrm>
            <a:off x="713225" y="1535375"/>
            <a:ext cx="1609438" cy="1266604"/>
            <a:chOff x="713225" y="1535375"/>
            <a:chExt cx="1609438" cy="1266604"/>
          </a:xfrm>
        </p:grpSpPr>
        <p:sp>
          <p:nvSpPr>
            <p:cNvPr id="3358" name="Google Shape;3358;p126"/>
            <p:cNvSpPr/>
            <p:nvPr/>
          </p:nvSpPr>
          <p:spPr>
            <a:xfrm>
              <a:off x="762663" y="1573779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359" name="Google Shape;3359;p126"/>
            <p:cNvSpPr/>
            <p:nvPr/>
          </p:nvSpPr>
          <p:spPr>
            <a:xfrm>
              <a:off x="713225" y="1535375"/>
              <a:ext cx="1560000" cy="1228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3360" name="Google Shape;3360;p126"/>
          <p:cNvSpPr txBox="1"/>
          <p:nvPr>
            <p:ph idx="2" type="title"/>
          </p:nvPr>
        </p:nvSpPr>
        <p:spPr>
          <a:xfrm>
            <a:off x="743525" y="1691525"/>
            <a:ext cx="14994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61" name="Google Shape;3361;p126"/>
          <p:cNvSpPr/>
          <p:nvPr/>
        </p:nvSpPr>
        <p:spPr>
          <a:xfrm>
            <a:off x="450250" y="1886844"/>
            <a:ext cx="525325" cy="525275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브랜치 전략이란?</a:t>
            </a:r>
            <a:endParaRPr/>
          </a:p>
        </p:txBody>
      </p:sp>
      <p:sp>
        <p:nvSpPr>
          <p:cNvPr id="3367" name="Google Shape;3367;p127"/>
          <p:cNvSpPr txBox="1"/>
          <p:nvPr>
            <p:ph idx="3" type="subTitle"/>
          </p:nvPr>
        </p:nvSpPr>
        <p:spPr>
          <a:xfrm>
            <a:off x="1051838" y="2752125"/>
            <a:ext cx="3557400" cy="17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ukta"/>
                <a:ea typeface="Mukta"/>
                <a:cs typeface="Mukta"/>
                <a:sym typeface="Mukta"/>
              </a:rPr>
              <a:t>여러 개발자가 동시에 다양한 기능 개발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ukta"/>
                <a:ea typeface="Mukta"/>
                <a:cs typeface="Mukta"/>
                <a:sym typeface="Mukta"/>
              </a:rPr>
              <a:t>최종적으로 안정적인 소프트웨어 배포 보장</a:t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ukta"/>
                <a:ea typeface="Mukta"/>
                <a:cs typeface="Mukta"/>
                <a:sym typeface="Mukta"/>
              </a:rPr>
              <a:t>Git workflow라고도 불린다</a:t>
            </a:r>
            <a:endParaRPr sz="13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68" name="Google Shape;3368;p127"/>
          <p:cNvSpPr txBox="1"/>
          <p:nvPr>
            <p:ph idx="1" type="subTitle"/>
          </p:nvPr>
        </p:nvSpPr>
        <p:spPr>
          <a:xfrm>
            <a:off x="1051838" y="2146700"/>
            <a:ext cx="3557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소스 코드 관리 정책</a:t>
            </a:r>
            <a:endParaRPr b="1"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369" name="Google Shape;336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112" y="1172475"/>
            <a:ext cx="3192050" cy="31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대표 브랜치 전략</a:t>
            </a:r>
            <a:endParaRPr sz="2600"/>
          </a:p>
        </p:txBody>
      </p:sp>
      <p:sp>
        <p:nvSpPr>
          <p:cNvPr id="3375" name="Google Shape;3375;p128"/>
          <p:cNvSpPr txBox="1"/>
          <p:nvPr>
            <p:ph idx="3" type="subTitle"/>
          </p:nvPr>
        </p:nvSpPr>
        <p:spPr>
          <a:xfrm>
            <a:off x="1258090" y="2182400"/>
            <a:ext cx="2319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ukta"/>
                <a:ea typeface="Mukta"/>
                <a:cs typeface="Mukta"/>
                <a:sym typeface="Mukta"/>
              </a:rPr>
              <a:t>Git-flow</a:t>
            </a:r>
            <a:endParaRPr b="1" sz="40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76" name="Google Shape;3376;p128"/>
          <p:cNvSpPr txBox="1"/>
          <p:nvPr>
            <p:ph idx="4" type="subTitle"/>
          </p:nvPr>
        </p:nvSpPr>
        <p:spPr>
          <a:xfrm>
            <a:off x="4974099" y="2182400"/>
            <a:ext cx="29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ukta"/>
                <a:ea typeface="Mukta"/>
                <a:cs typeface="Mukta"/>
                <a:sym typeface="Mukta"/>
              </a:rPr>
              <a:t>GitHub-flow</a:t>
            </a:r>
            <a:endParaRPr b="1" sz="40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77" name="Google Shape;3377;p128"/>
          <p:cNvSpPr/>
          <p:nvPr/>
        </p:nvSpPr>
        <p:spPr>
          <a:xfrm>
            <a:off x="4206231" y="2334950"/>
            <a:ext cx="179714" cy="179697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 개요</a:t>
            </a:r>
            <a:endParaRPr/>
          </a:p>
        </p:txBody>
      </p:sp>
      <p:sp>
        <p:nvSpPr>
          <p:cNvPr id="3383" name="Google Shape;3383;p129"/>
          <p:cNvSpPr txBox="1"/>
          <p:nvPr/>
        </p:nvSpPr>
        <p:spPr>
          <a:xfrm>
            <a:off x="437525" y="1913825"/>
            <a:ext cx="42414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"/>
                <a:ea typeface="Mukta"/>
                <a:cs typeface="Mukta"/>
                <a:sym typeface="Mukta"/>
              </a:rPr>
              <a:t>2010년, nvie라는 닉네임을 사용한</a:t>
            </a:r>
            <a:br>
              <a:rPr lang="en" sz="1800">
                <a:latin typeface="Mukta"/>
                <a:ea typeface="Mukta"/>
                <a:cs typeface="Mukta"/>
                <a:sym typeface="Mukta"/>
              </a:rPr>
            </a:br>
            <a:r>
              <a:rPr lang="en" sz="1800">
                <a:latin typeface="Mukta"/>
                <a:ea typeface="Mukta"/>
                <a:cs typeface="Mukta"/>
                <a:sym typeface="Mukta"/>
              </a:rPr>
              <a:t>빈센트 드리센에 의하여 알려짐</a:t>
            </a:r>
            <a:endParaRPr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kta"/>
                <a:ea typeface="Mukta"/>
                <a:cs typeface="Mukta"/>
                <a:sym typeface="Mukta"/>
              </a:rPr>
              <a:t>브랜치 5단계</a:t>
            </a:r>
            <a:endParaRPr b="1"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"/>
                <a:ea typeface="Mukta"/>
                <a:cs typeface="Mukta"/>
                <a:sym typeface="Mukta"/>
              </a:rPr>
              <a:t>feature - develop - release - hotfix - main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384" name="Google Shape;338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550" y="602338"/>
            <a:ext cx="3141449" cy="4112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5" name="Google Shape;3385;p129"/>
          <p:cNvCxnSpPr/>
          <p:nvPr/>
        </p:nvCxnSpPr>
        <p:spPr>
          <a:xfrm>
            <a:off x="6042125" y="2689150"/>
            <a:ext cx="344700" cy="11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1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 브랜치 종류</a:t>
            </a:r>
            <a:endParaRPr/>
          </a:p>
        </p:txBody>
      </p:sp>
      <p:sp>
        <p:nvSpPr>
          <p:cNvPr id="3391" name="Google Shape;3391;p130"/>
          <p:cNvSpPr/>
          <p:nvPr/>
        </p:nvSpPr>
        <p:spPr>
          <a:xfrm>
            <a:off x="1463246" y="2564488"/>
            <a:ext cx="601500" cy="60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2" name="Google Shape;3392;p130"/>
          <p:cNvSpPr/>
          <p:nvPr/>
        </p:nvSpPr>
        <p:spPr>
          <a:xfrm>
            <a:off x="2871004" y="2564488"/>
            <a:ext cx="601500" cy="601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3" name="Google Shape;3393;p130"/>
          <p:cNvSpPr/>
          <p:nvPr/>
        </p:nvSpPr>
        <p:spPr>
          <a:xfrm>
            <a:off x="4275463" y="2564488"/>
            <a:ext cx="601500" cy="601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4" name="Google Shape;3394;p130"/>
          <p:cNvSpPr/>
          <p:nvPr/>
        </p:nvSpPr>
        <p:spPr>
          <a:xfrm>
            <a:off x="5683221" y="2564488"/>
            <a:ext cx="601500" cy="60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h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5" name="Google Shape;3395;p130"/>
          <p:cNvSpPr/>
          <p:nvPr/>
        </p:nvSpPr>
        <p:spPr>
          <a:xfrm>
            <a:off x="7087679" y="2564488"/>
            <a:ext cx="601500" cy="601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6" name="Google Shape;3396;p130"/>
          <p:cNvSpPr txBox="1"/>
          <p:nvPr/>
        </p:nvSpPr>
        <p:spPr>
          <a:xfrm>
            <a:off x="4941621" y="1578825"/>
            <a:ext cx="20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배포 된 코드 이슈를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긴급 대응할 때 생성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7" name="Google Shape;3397;p130"/>
          <p:cNvSpPr txBox="1"/>
          <p:nvPr/>
        </p:nvSpPr>
        <p:spPr>
          <a:xfrm>
            <a:off x="1952675" y="1578825"/>
            <a:ext cx="243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  <a:latin typeface="Mukta"/>
                <a:ea typeface="Mukta"/>
                <a:cs typeface="Mukta"/>
                <a:sym typeface="Mukta"/>
              </a:rPr>
              <a:t>고정 브랜치</a:t>
            </a:r>
            <a:endParaRPr i="1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개발 중인 코드가 모이는 곳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8" name="Google Shape;3398;p130"/>
          <p:cNvSpPr txBox="1"/>
          <p:nvPr/>
        </p:nvSpPr>
        <p:spPr>
          <a:xfrm>
            <a:off x="719996" y="3829763"/>
            <a:ext cx="208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기능 개발 브랜치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399" name="Google Shape;3399;p130"/>
          <p:cNvSpPr txBox="1"/>
          <p:nvPr/>
        </p:nvSpPr>
        <p:spPr>
          <a:xfrm>
            <a:off x="3537163" y="3829763"/>
            <a:ext cx="20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배포 준비 단계</a:t>
            </a:r>
            <a:b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배포할 코드가 모이는 곳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400" name="Google Shape;3400;p130"/>
          <p:cNvSpPr txBox="1"/>
          <p:nvPr/>
        </p:nvSpPr>
        <p:spPr>
          <a:xfrm>
            <a:off x="6347729" y="3829763"/>
            <a:ext cx="20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  <a:latin typeface="Mukta"/>
                <a:ea typeface="Mukta"/>
                <a:cs typeface="Mukta"/>
                <a:sym typeface="Mukta"/>
              </a:rPr>
              <a:t>고정 브랜치</a:t>
            </a:r>
            <a:endParaRPr i="1">
              <a:solidFill>
                <a:schemeClr val="accent3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최신 배포 코드</a:t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401" name="Google Shape;3401;p130"/>
          <p:cNvSpPr txBox="1"/>
          <p:nvPr/>
        </p:nvSpPr>
        <p:spPr>
          <a:xfrm>
            <a:off x="2129404" y="129378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develop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3402" name="Google Shape;3402;p130"/>
          <p:cNvSpPr txBox="1"/>
          <p:nvPr/>
        </p:nvSpPr>
        <p:spPr>
          <a:xfrm>
            <a:off x="4941621" y="129378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hotfix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3403" name="Google Shape;3403;p130"/>
          <p:cNvSpPr txBox="1"/>
          <p:nvPr/>
        </p:nvSpPr>
        <p:spPr>
          <a:xfrm>
            <a:off x="721646" y="354083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feature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3404" name="Google Shape;3404;p130"/>
          <p:cNvSpPr txBox="1"/>
          <p:nvPr/>
        </p:nvSpPr>
        <p:spPr>
          <a:xfrm>
            <a:off x="3532213" y="3540838"/>
            <a:ext cx="2088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release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3405" name="Google Shape;3405;p130"/>
          <p:cNvSpPr txBox="1"/>
          <p:nvPr/>
        </p:nvSpPr>
        <p:spPr>
          <a:xfrm>
            <a:off x="6346079" y="3540838"/>
            <a:ext cx="2084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main</a:t>
            </a:r>
            <a:endParaRPr sz="1800">
              <a:solidFill>
                <a:schemeClr val="dk1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cxnSp>
        <p:nvCxnSpPr>
          <p:cNvPr id="3406" name="Google Shape;3406;p130"/>
          <p:cNvCxnSpPr>
            <a:stCxn id="3403" idx="0"/>
            <a:endCxn id="3391" idx="4"/>
          </p:cNvCxnSpPr>
          <p:nvPr/>
        </p:nvCxnSpPr>
        <p:spPr>
          <a:xfrm rot="-5400000">
            <a:off x="1576796" y="335303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7" name="Google Shape;3407;p130"/>
          <p:cNvCxnSpPr>
            <a:stCxn id="3391" idx="6"/>
            <a:endCxn id="3392" idx="2"/>
          </p:cNvCxnSpPr>
          <p:nvPr/>
        </p:nvCxnSpPr>
        <p:spPr>
          <a:xfrm>
            <a:off x="2064746" y="2865238"/>
            <a:ext cx="806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8" name="Google Shape;3408;p130"/>
          <p:cNvCxnSpPr>
            <a:stCxn id="3392" idx="6"/>
            <a:endCxn id="3393" idx="2"/>
          </p:cNvCxnSpPr>
          <p:nvPr/>
        </p:nvCxnSpPr>
        <p:spPr>
          <a:xfrm>
            <a:off x="3472504" y="2865238"/>
            <a:ext cx="8031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9" name="Google Shape;3409;p130"/>
          <p:cNvCxnSpPr>
            <a:stCxn id="3393" idx="6"/>
            <a:endCxn id="3394" idx="2"/>
          </p:cNvCxnSpPr>
          <p:nvPr/>
        </p:nvCxnSpPr>
        <p:spPr>
          <a:xfrm>
            <a:off x="4876963" y="2865238"/>
            <a:ext cx="8064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0" name="Google Shape;3410;p130"/>
          <p:cNvCxnSpPr>
            <a:stCxn id="3394" idx="6"/>
            <a:endCxn id="3395" idx="2"/>
          </p:cNvCxnSpPr>
          <p:nvPr/>
        </p:nvCxnSpPr>
        <p:spPr>
          <a:xfrm>
            <a:off x="6284721" y="2865238"/>
            <a:ext cx="8031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1" name="Google Shape;3411;p130"/>
          <p:cNvCxnSpPr>
            <a:stCxn id="3397" idx="2"/>
            <a:endCxn id="3392" idx="0"/>
          </p:cNvCxnSpPr>
          <p:nvPr/>
        </p:nvCxnSpPr>
        <p:spPr>
          <a:xfrm flipH="1" rot="-5400000">
            <a:off x="2965175" y="2357775"/>
            <a:ext cx="4131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2" name="Google Shape;3412;p130"/>
          <p:cNvCxnSpPr>
            <a:stCxn id="3396" idx="2"/>
            <a:endCxn id="3394" idx="0"/>
          </p:cNvCxnSpPr>
          <p:nvPr/>
        </p:nvCxnSpPr>
        <p:spPr>
          <a:xfrm flipH="1" rot="-5400000">
            <a:off x="5777721" y="2357775"/>
            <a:ext cx="4131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3" name="Google Shape;3413;p130"/>
          <p:cNvCxnSpPr>
            <a:stCxn id="3393" idx="4"/>
            <a:endCxn id="3404" idx="0"/>
          </p:cNvCxnSpPr>
          <p:nvPr/>
        </p:nvCxnSpPr>
        <p:spPr>
          <a:xfrm flipH="1" rot="-5400000">
            <a:off x="4389013" y="335318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4" name="Google Shape;3414;p130"/>
          <p:cNvCxnSpPr>
            <a:stCxn id="3395" idx="4"/>
            <a:endCxn id="3405" idx="0"/>
          </p:cNvCxnSpPr>
          <p:nvPr/>
        </p:nvCxnSpPr>
        <p:spPr>
          <a:xfrm flipH="1" rot="-5400000">
            <a:off x="7201229" y="3353188"/>
            <a:ext cx="3750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5" name="Google Shape;3415;p130"/>
          <p:cNvSpPr/>
          <p:nvPr/>
        </p:nvSpPr>
        <p:spPr>
          <a:xfrm>
            <a:off x="2345115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130"/>
          <p:cNvSpPr/>
          <p:nvPr/>
        </p:nvSpPr>
        <p:spPr>
          <a:xfrm>
            <a:off x="3751227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130"/>
          <p:cNvSpPr/>
          <p:nvPr/>
        </p:nvSpPr>
        <p:spPr>
          <a:xfrm>
            <a:off x="5157352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130"/>
          <p:cNvSpPr/>
          <p:nvPr/>
        </p:nvSpPr>
        <p:spPr>
          <a:xfrm>
            <a:off x="6563452" y="2743321"/>
            <a:ext cx="243856" cy="243833"/>
          </a:xfrm>
          <a:custGeom>
            <a:rect b="b" l="l" r="r" t="t"/>
            <a:pathLst>
              <a:path extrusionOk="0" h="21011" w="21013">
                <a:moveTo>
                  <a:pt x="10471" y="0"/>
                </a:moveTo>
                <a:lnTo>
                  <a:pt x="10471" y="46"/>
                </a:lnTo>
                <a:cubicBezTo>
                  <a:pt x="10471" y="5812"/>
                  <a:pt x="5790" y="10517"/>
                  <a:pt x="0" y="10517"/>
                </a:cubicBezTo>
                <a:cubicBezTo>
                  <a:pt x="5790" y="10517"/>
                  <a:pt x="10471" y="15198"/>
                  <a:pt x="10471" y="20988"/>
                </a:cubicBezTo>
                <a:lnTo>
                  <a:pt x="10471" y="21010"/>
                </a:lnTo>
                <a:lnTo>
                  <a:pt x="10541" y="21010"/>
                </a:lnTo>
                <a:lnTo>
                  <a:pt x="10541" y="20988"/>
                </a:lnTo>
                <a:cubicBezTo>
                  <a:pt x="10541" y="15198"/>
                  <a:pt x="15247" y="10517"/>
                  <a:pt x="21012" y="10517"/>
                </a:cubicBezTo>
                <a:cubicBezTo>
                  <a:pt x="15247" y="10517"/>
                  <a:pt x="10541" y="5812"/>
                  <a:pt x="10541" y="46"/>
                </a:cubicBezTo>
                <a:lnTo>
                  <a:pt x="10541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1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Git-flow, 기능 개발부터 배포까지</a:t>
            </a:r>
            <a:endParaRPr/>
          </a:p>
        </p:txBody>
      </p:sp>
      <p:grpSp>
        <p:nvGrpSpPr>
          <p:cNvPr id="3424" name="Google Shape;3424;p131"/>
          <p:cNvGrpSpPr/>
          <p:nvPr/>
        </p:nvGrpSpPr>
        <p:grpSpPr>
          <a:xfrm>
            <a:off x="539579" y="3780956"/>
            <a:ext cx="749373" cy="598420"/>
            <a:chOff x="1710175" y="2700675"/>
            <a:chExt cx="855254" cy="730226"/>
          </a:xfrm>
        </p:grpSpPr>
        <p:sp>
          <p:nvSpPr>
            <p:cNvPr id="3425" name="Google Shape;3425;p13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3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3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3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3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3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feature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31" name="Google Shape;3431;p13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2" name="Google Shape;3432;p131"/>
          <p:cNvGrpSpPr/>
          <p:nvPr/>
        </p:nvGrpSpPr>
        <p:grpSpPr>
          <a:xfrm>
            <a:off x="539579" y="2891181"/>
            <a:ext cx="749373" cy="598420"/>
            <a:chOff x="1710175" y="2700675"/>
            <a:chExt cx="855254" cy="730226"/>
          </a:xfrm>
        </p:grpSpPr>
        <p:sp>
          <p:nvSpPr>
            <p:cNvPr id="3433" name="Google Shape;3433;p13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3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3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3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3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3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develop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39" name="Google Shape;3439;p13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0" name="Google Shape;3440;p131"/>
          <p:cNvGrpSpPr/>
          <p:nvPr/>
        </p:nvGrpSpPr>
        <p:grpSpPr>
          <a:xfrm>
            <a:off x="539579" y="2133106"/>
            <a:ext cx="749373" cy="598420"/>
            <a:chOff x="1710175" y="2700675"/>
            <a:chExt cx="855254" cy="730226"/>
          </a:xfrm>
        </p:grpSpPr>
        <p:sp>
          <p:nvSpPr>
            <p:cNvPr id="3441" name="Google Shape;3441;p13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3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3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3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3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3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release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47" name="Google Shape;3447;p13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8" name="Google Shape;3448;p131"/>
          <p:cNvGrpSpPr/>
          <p:nvPr/>
        </p:nvGrpSpPr>
        <p:grpSpPr>
          <a:xfrm>
            <a:off x="539579" y="1375031"/>
            <a:ext cx="749373" cy="598420"/>
            <a:chOff x="1710175" y="2700675"/>
            <a:chExt cx="855254" cy="730226"/>
          </a:xfrm>
        </p:grpSpPr>
        <p:sp>
          <p:nvSpPr>
            <p:cNvPr id="3449" name="Google Shape;3449;p131"/>
            <p:cNvSpPr/>
            <p:nvPr/>
          </p:nvSpPr>
          <p:spPr>
            <a:xfrm>
              <a:off x="1960230" y="2825702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68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344" y="3460"/>
                  </a:lnTo>
                  <a:cubicBezTo>
                    <a:pt x="3414" y="3460"/>
                    <a:pt x="3460" y="3414"/>
                    <a:pt x="3460" y="3368"/>
                  </a:cubicBezTo>
                  <a:lnTo>
                    <a:pt x="3460" y="484"/>
                  </a:lnTo>
                  <a:cubicBezTo>
                    <a:pt x="3460" y="438"/>
                    <a:pt x="3414" y="370"/>
                    <a:pt x="3344" y="370"/>
                  </a:cubicBezTo>
                  <a:lnTo>
                    <a:pt x="1984" y="370"/>
                  </a:lnTo>
                  <a:cubicBezTo>
                    <a:pt x="1938" y="370"/>
                    <a:pt x="1868" y="323"/>
                    <a:pt x="1868" y="277"/>
                  </a:cubicBezTo>
                  <a:lnTo>
                    <a:pt x="1868" y="115"/>
                  </a:lnTo>
                  <a:cubicBezTo>
                    <a:pt x="1868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31"/>
            <p:cNvSpPr/>
            <p:nvPr/>
          </p:nvSpPr>
          <p:spPr>
            <a:xfrm>
              <a:off x="1831181" y="3027318"/>
              <a:ext cx="726204" cy="403583"/>
            </a:xfrm>
            <a:custGeom>
              <a:rect b="b" l="l" r="r" t="t"/>
              <a:pathLst>
                <a:path extrusionOk="0" h="2308" w="4153">
                  <a:moveTo>
                    <a:pt x="207" y="1"/>
                  </a:moveTo>
                  <a:cubicBezTo>
                    <a:pt x="93" y="1"/>
                    <a:pt x="1" y="93"/>
                    <a:pt x="47" y="207"/>
                  </a:cubicBezTo>
                  <a:lnTo>
                    <a:pt x="484" y="2191"/>
                  </a:lnTo>
                  <a:cubicBezTo>
                    <a:pt x="508" y="2261"/>
                    <a:pt x="577" y="2307"/>
                    <a:pt x="669" y="2307"/>
                  </a:cubicBezTo>
                  <a:lnTo>
                    <a:pt x="3968" y="2307"/>
                  </a:lnTo>
                  <a:cubicBezTo>
                    <a:pt x="4060" y="2307"/>
                    <a:pt x="4152" y="2215"/>
                    <a:pt x="4128" y="2099"/>
                  </a:cubicBezTo>
                  <a:lnTo>
                    <a:pt x="3667" y="115"/>
                  </a:lnTo>
                  <a:cubicBezTo>
                    <a:pt x="3645" y="47"/>
                    <a:pt x="3575" y="1"/>
                    <a:pt x="350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31"/>
            <p:cNvSpPr/>
            <p:nvPr/>
          </p:nvSpPr>
          <p:spPr>
            <a:xfrm>
              <a:off x="1895705" y="2761177"/>
              <a:ext cx="605199" cy="605199"/>
            </a:xfrm>
            <a:custGeom>
              <a:rect b="b" l="l" r="r" t="t"/>
              <a:pathLst>
                <a:path extrusionOk="0" h="3461" w="3461">
                  <a:moveTo>
                    <a:pt x="115" y="1"/>
                  </a:moveTo>
                  <a:cubicBezTo>
                    <a:pt x="47" y="1"/>
                    <a:pt x="1" y="47"/>
                    <a:pt x="1" y="115"/>
                  </a:cubicBezTo>
                  <a:lnTo>
                    <a:pt x="1" y="3344"/>
                  </a:lnTo>
                  <a:cubicBezTo>
                    <a:pt x="1" y="3414"/>
                    <a:pt x="47" y="3460"/>
                    <a:pt x="115" y="3460"/>
                  </a:cubicBezTo>
                  <a:lnTo>
                    <a:pt x="3184" y="3460"/>
                  </a:lnTo>
                  <a:cubicBezTo>
                    <a:pt x="3344" y="3460"/>
                    <a:pt x="3460" y="3322"/>
                    <a:pt x="3460" y="3183"/>
                  </a:cubicBezTo>
                  <a:lnTo>
                    <a:pt x="3460" y="484"/>
                  </a:lnTo>
                  <a:cubicBezTo>
                    <a:pt x="3460" y="416"/>
                    <a:pt x="3414" y="370"/>
                    <a:pt x="3368" y="370"/>
                  </a:cubicBezTo>
                  <a:lnTo>
                    <a:pt x="1984" y="370"/>
                  </a:lnTo>
                  <a:cubicBezTo>
                    <a:pt x="1938" y="370"/>
                    <a:pt x="1892" y="323"/>
                    <a:pt x="1892" y="253"/>
                  </a:cubicBezTo>
                  <a:lnTo>
                    <a:pt x="1892" y="115"/>
                  </a:lnTo>
                  <a:cubicBezTo>
                    <a:pt x="1892" y="47"/>
                    <a:pt x="1822" y="1"/>
                    <a:pt x="17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31"/>
            <p:cNvSpPr/>
            <p:nvPr/>
          </p:nvSpPr>
          <p:spPr>
            <a:xfrm>
              <a:off x="1855487" y="2727254"/>
              <a:ext cx="552565" cy="592084"/>
            </a:xfrm>
            <a:custGeom>
              <a:rect b="b" l="l" r="r" t="t"/>
              <a:pathLst>
                <a:path extrusionOk="0" h="3386" w="3160">
                  <a:moveTo>
                    <a:pt x="1789" y="1"/>
                  </a:moveTo>
                  <a:cubicBezTo>
                    <a:pt x="1767" y="1"/>
                    <a:pt x="1747" y="4"/>
                    <a:pt x="1729" y="10"/>
                  </a:cubicBezTo>
                  <a:lnTo>
                    <a:pt x="115" y="886"/>
                  </a:lnTo>
                  <a:cubicBezTo>
                    <a:pt x="22" y="933"/>
                    <a:pt x="0" y="1025"/>
                    <a:pt x="46" y="1117"/>
                  </a:cubicBezTo>
                  <a:lnTo>
                    <a:pt x="1200" y="3285"/>
                  </a:lnTo>
                  <a:cubicBezTo>
                    <a:pt x="1235" y="3356"/>
                    <a:pt x="1310" y="3385"/>
                    <a:pt x="1375" y="3385"/>
                  </a:cubicBezTo>
                  <a:cubicBezTo>
                    <a:pt x="1395" y="3385"/>
                    <a:pt x="1414" y="3383"/>
                    <a:pt x="1430" y="3377"/>
                  </a:cubicBezTo>
                  <a:lnTo>
                    <a:pt x="3045" y="2501"/>
                  </a:lnTo>
                  <a:cubicBezTo>
                    <a:pt x="3137" y="2455"/>
                    <a:pt x="3159" y="2363"/>
                    <a:pt x="3113" y="2270"/>
                  </a:cubicBezTo>
                  <a:lnTo>
                    <a:pt x="1960" y="78"/>
                  </a:lnTo>
                  <a:cubicBezTo>
                    <a:pt x="1925" y="27"/>
                    <a:pt x="1853" y="1"/>
                    <a:pt x="178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31"/>
            <p:cNvSpPr/>
            <p:nvPr/>
          </p:nvSpPr>
          <p:spPr>
            <a:xfrm>
              <a:off x="1802853" y="2700675"/>
              <a:ext cx="552915" cy="592084"/>
            </a:xfrm>
            <a:custGeom>
              <a:rect b="b" l="l" r="r" t="t"/>
              <a:pathLst>
                <a:path extrusionOk="0" h="3386" w="3162">
                  <a:moveTo>
                    <a:pt x="1799" y="0"/>
                  </a:moveTo>
                  <a:cubicBezTo>
                    <a:pt x="1769" y="0"/>
                    <a:pt x="1738" y="8"/>
                    <a:pt x="1707" y="24"/>
                  </a:cubicBezTo>
                  <a:lnTo>
                    <a:pt x="93" y="876"/>
                  </a:lnTo>
                  <a:cubicBezTo>
                    <a:pt x="24" y="922"/>
                    <a:pt x="0" y="1038"/>
                    <a:pt x="24" y="1107"/>
                  </a:cubicBezTo>
                  <a:lnTo>
                    <a:pt x="1200" y="3299"/>
                  </a:lnTo>
                  <a:cubicBezTo>
                    <a:pt x="1233" y="3348"/>
                    <a:pt x="1303" y="3386"/>
                    <a:pt x="1364" y="3386"/>
                  </a:cubicBezTo>
                  <a:cubicBezTo>
                    <a:pt x="1388" y="3386"/>
                    <a:pt x="1411" y="3380"/>
                    <a:pt x="1430" y="3367"/>
                  </a:cubicBezTo>
                  <a:lnTo>
                    <a:pt x="3045" y="2491"/>
                  </a:lnTo>
                  <a:cubicBezTo>
                    <a:pt x="3137" y="2444"/>
                    <a:pt x="3161" y="2352"/>
                    <a:pt x="3115" y="2260"/>
                  </a:cubicBezTo>
                  <a:lnTo>
                    <a:pt x="1938" y="92"/>
                  </a:lnTo>
                  <a:cubicBezTo>
                    <a:pt x="1907" y="31"/>
                    <a:pt x="1856" y="0"/>
                    <a:pt x="17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31"/>
            <p:cNvSpPr/>
            <p:nvPr/>
          </p:nvSpPr>
          <p:spPr>
            <a:xfrm>
              <a:off x="1770503" y="2958597"/>
              <a:ext cx="722357" cy="407779"/>
            </a:xfrm>
            <a:custGeom>
              <a:rect b="b" l="l" r="r" t="t"/>
              <a:pathLst>
                <a:path extrusionOk="0" h="2332" w="4131">
                  <a:moveTo>
                    <a:pt x="185" y="1"/>
                  </a:moveTo>
                  <a:cubicBezTo>
                    <a:pt x="71" y="1"/>
                    <a:pt x="1" y="93"/>
                    <a:pt x="25" y="209"/>
                  </a:cubicBezTo>
                  <a:lnTo>
                    <a:pt x="462" y="2193"/>
                  </a:lnTo>
                  <a:cubicBezTo>
                    <a:pt x="486" y="2285"/>
                    <a:pt x="554" y="2331"/>
                    <a:pt x="647" y="2331"/>
                  </a:cubicBezTo>
                  <a:lnTo>
                    <a:pt x="3946" y="2331"/>
                  </a:lnTo>
                  <a:cubicBezTo>
                    <a:pt x="4060" y="2331"/>
                    <a:pt x="4130" y="2215"/>
                    <a:pt x="4106" y="2123"/>
                  </a:cubicBezTo>
                  <a:lnTo>
                    <a:pt x="3645" y="139"/>
                  </a:lnTo>
                  <a:cubicBezTo>
                    <a:pt x="3623" y="47"/>
                    <a:pt x="3553" y="1"/>
                    <a:pt x="348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Mukta"/>
                  <a:ea typeface="Mukta"/>
                  <a:cs typeface="Mukta"/>
                  <a:sym typeface="Mukta"/>
                </a:rPr>
                <a:t>main</a:t>
              </a:r>
              <a:endParaRPr b="1" sz="1000">
                <a:latin typeface="Mukta"/>
                <a:ea typeface="Mukta"/>
                <a:cs typeface="Mukta"/>
                <a:sym typeface="Mukta"/>
              </a:endParaRPr>
            </a:p>
          </p:txBody>
        </p:sp>
        <p:sp>
          <p:nvSpPr>
            <p:cNvPr id="3455" name="Google Shape;3455;p131"/>
            <p:cNvSpPr/>
            <p:nvPr/>
          </p:nvSpPr>
          <p:spPr>
            <a:xfrm>
              <a:off x="1710175" y="2966641"/>
              <a:ext cx="149333" cy="145486"/>
            </a:xfrm>
            <a:custGeom>
              <a:rect b="b" l="l" r="r" t="t"/>
              <a:pathLst>
                <a:path extrusionOk="0" h="832" w="854">
                  <a:moveTo>
                    <a:pt x="416" y="1"/>
                  </a:moveTo>
                  <a:cubicBezTo>
                    <a:pt x="416" y="231"/>
                    <a:pt x="232" y="416"/>
                    <a:pt x="1" y="416"/>
                  </a:cubicBezTo>
                  <a:cubicBezTo>
                    <a:pt x="232" y="416"/>
                    <a:pt x="416" y="601"/>
                    <a:pt x="416" y="831"/>
                  </a:cubicBezTo>
                  <a:cubicBezTo>
                    <a:pt x="416" y="601"/>
                    <a:pt x="623" y="416"/>
                    <a:pt x="853" y="416"/>
                  </a:cubicBezTo>
                  <a:cubicBezTo>
                    <a:pt x="623" y="416"/>
                    <a:pt x="416" y="23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6" name="Google Shape;3456;p131"/>
          <p:cNvSpPr/>
          <p:nvPr/>
        </p:nvSpPr>
        <p:spPr>
          <a:xfrm>
            <a:off x="1612948" y="1514738"/>
            <a:ext cx="490500" cy="45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endParaRPr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ship for Students by Slidesgo">
  <a:themeElements>
    <a:clrScheme name="Simple Light">
      <a:dk1>
        <a:srgbClr val="3C3D44"/>
      </a:dk1>
      <a:lt1>
        <a:srgbClr val="F9F3EA"/>
      </a:lt1>
      <a:dk2>
        <a:srgbClr val="FFFCF7"/>
      </a:dk2>
      <a:lt2>
        <a:srgbClr val="F1CE6D"/>
      </a:lt2>
      <a:accent1>
        <a:srgbClr val="FCB3B7"/>
      </a:accent1>
      <a:accent2>
        <a:srgbClr val="B1CBFF"/>
      </a:accent2>
      <a:accent3>
        <a:srgbClr val="3A4896"/>
      </a:accent3>
      <a:accent4>
        <a:srgbClr val="FFFFFF"/>
      </a:accent4>
      <a:accent5>
        <a:srgbClr val="FFFFFF"/>
      </a:accent5>
      <a:accent6>
        <a:srgbClr val="FFFFFF"/>
      </a:accent6>
      <a:hlink>
        <a:srgbClr val="3C3D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